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310" r:id="rId4"/>
    <p:sldId id="299" r:id="rId5"/>
    <p:sldId id="275" r:id="rId6"/>
    <p:sldId id="278" r:id="rId7"/>
    <p:sldId id="309" r:id="rId8"/>
    <p:sldId id="279" r:id="rId9"/>
    <p:sldId id="305" r:id="rId10"/>
    <p:sldId id="276" r:id="rId11"/>
    <p:sldId id="277" r:id="rId12"/>
    <p:sldId id="304" r:id="rId13"/>
    <p:sldId id="308" r:id="rId14"/>
    <p:sldId id="280" r:id="rId15"/>
    <p:sldId id="289" r:id="rId16"/>
    <p:sldId id="288" r:id="rId17"/>
    <p:sldId id="287" r:id="rId18"/>
    <p:sldId id="290" r:id="rId19"/>
    <p:sldId id="281" r:id="rId20"/>
    <p:sldId id="293" r:id="rId21"/>
    <p:sldId id="292" r:id="rId22"/>
    <p:sldId id="294" r:id="rId23"/>
    <p:sldId id="313" r:id="rId24"/>
    <p:sldId id="320" r:id="rId25"/>
    <p:sldId id="318" r:id="rId26"/>
    <p:sldId id="319" r:id="rId27"/>
    <p:sldId id="322" r:id="rId28"/>
    <p:sldId id="321" r:id="rId29"/>
    <p:sldId id="323" r:id="rId30"/>
    <p:sldId id="315" r:id="rId31"/>
    <p:sldId id="312" r:id="rId32"/>
    <p:sldId id="326" r:id="rId33"/>
    <p:sldId id="327" r:id="rId34"/>
    <p:sldId id="314" r:id="rId35"/>
    <p:sldId id="331" r:id="rId36"/>
    <p:sldId id="334" r:id="rId37"/>
    <p:sldId id="336" r:id="rId38"/>
    <p:sldId id="335" r:id="rId39"/>
    <p:sldId id="332" r:id="rId40"/>
    <p:sldId id="333" r:id="rId41"/>
    <p:sldId id="337" r:id="rId42"/>
    <p:sldId id="311" r:id="rId43"/>
    <p:sldId id="338" r:id="rId44"/>
    <p:sldId id="340" r:id="rId45"/>
    <p:sldId id="317" r:id="rId46"/>
    <p:sldId id="291" r:id="rId47"/>
    <p:sldId id="306" r:id="rId48"/>
    <p:sldId id="303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0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5468-30DF-4E43-9D7E-0A906237AEB0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D4CE-7E61-4382-BA4B-75BF1D6EF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79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5468-30DF-4E43-9D7E-0A906237AEB0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D4CE-7E61-4382-BA4B-75BF1D6EF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8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5468-30DF-4E43-9D7E-0A906237AEB0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D4CE-7E61-4382-BA4B-75BF1D6EF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52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5468-30DF-4E43-9D7E-0A906237AEB0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D4CE-7E61-4382-BA4B-75BF1D6EF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93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5468-30DF-4E43-9D7E-0A906237AEB0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D4CE-7E61-4382-BA4B-75BF1D6EF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5468-30DF-4E43-9D7E-0A906237AEB0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D4CE-7E61-4382-BA4B-75BF1D6EF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1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5468-30DF-4E43-9D7E-0A906237AEB0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D4CE-7E61-4382-BA4B-75BF1D6EF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60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5468-30DF-4E43-9D7E-0A906237AEB0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D4CE-7E61-4382-BA4B-75BF1D6EF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98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5468-30DF-4E43-9D7E-0A906237AEB0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D4CE-7E61-4382-BA4B-75BF1D6EF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802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5468-30DF-4E43-9D7E-0A906237AEB0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D4CE-7E61-4382-BA4B-75BF1D6EF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90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25468-30DF-4E43-9D7E-0A906237AEB0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D4CE-7E61-4382-BA4B-75BF1D6EF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82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25468-30DF-4E43-9D7E-0A906237AEB0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DD4CE-7E61-4382-BA4B-75BF1D6EF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80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7.wdp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microsoft.com/office/2007/relationships/hdphoto" Target="../media/hdphoto8.wdp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microsoft.com/office/2007/relationships/hdphoto" Target="../media/hdphoto7.wdp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5.wdp"/><Relationship Id="rId3" Type="http://schemas.openxmlformats.org/officeDocument/2006/relationships/image" Target="../media/image22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35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12" Type="http://schemas.openxmlformats.org/officeDocument/2006/relationships/slide" Target="slide2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47.xml"/><Relationship Id="rId5" Type="http://schemas.openxmlformats.org/officeDocument/2006/relationships/slide" Target="slide14.xml"/><Relationship Id="rId15" Type="http://schemas.openxmlformats.org/officeDocument/2006/relationships/slide" Target="slide30.xml"/><Relationship Id="rId10" Type="http://schemas.openxmlformats.org/officeDocument/2006/relationships/slide" Target="slide42.xml"/><Relationship Id="rId4" Type="http://schemas.openxmlformats.org/officeDocument/2006/relationships/slide" Target="slide5.xml"/><Relationship Id="rId9" Type="http://schemas.openxmlformats.org/officeDocument/2006/relationships/slide" Target="slide34.xml"/><Relationship Id="rId14" Type="http://schemas.openxmlformats.org/officeDocument/2006/relationships/slide" Target="slide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9.wdp"/><Relationship Id="rId3" Type="http://schemas.openxmlformats.org/officeDocument/2006/relationships/image" Target="../media/image27.png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microsoft.com/office/2007/relationships/hdphoto" Target="../media/hdphoto18.wdp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3.wdp"/><Relationship Id="rId3" Type="http://schemas.openxmlformats.org/officeDocument/2006/relationships/image" Target="../media/image32.png"/><Relationship Id="rId7" Type="http://schemas.openxmlformats.org/officeDocument/2006/relationships/audio" Target="../media/audio1.wav"/><Relationship Id="rId12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7.png"/><Relationship Id="rId7" Type="http://schemas.microsoft.com/office/2007/relationships/hdphoto" Target="../media/hdphoto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2.xml"/><Relationship Id="rId5" Type="http://schemas.openxmlformats.org/officeDocument/2006/relationships/image" Target="../media/image38.png"/><Relationship Id="rId10" Type="http://schemas.microsoft.com/office/2007/relationships/hdphoto" Target="../media/hdphoto24.wdp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audio" Target="../media/audio2.wav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audio" Target="../media/audio2.wav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microsoft.com/office/2007/relationships/hdphoto" Target="../media/hdphoto26.wdp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audio" Target="../media/audio2.wav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8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audio" Target="../media/audio2.wav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audio" Target="../media/audio2.wav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microsoft.com/office/2007/relationships/hdphoto" Target="../media/hdphoto2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audio" Target="../media/audio2.wav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microsoft.com/office/2007/relationships/hdphoto" Target="../media/hdphoto3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31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microsoft.com/office/2007/relationships/hdphoto" Target="../media/hdphoto3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38.png"/><Relationship Id="rId5" Type="http://schemas.microsoft.com/office/2007/relationships/hdphoto" Target="../media/hdphoto33.wdp"/><Relationship Id="rId10" Type="http://schemas.openxmlformats.org/officeDocument/2006/relationships/audio" Target="../media/audio2.wav"/><Relationship Id="rId4" Type="http://schemas.openxmlformats.org/officeDocument/2006/relationships/image" Target="../media/image56.png"/><Relationship Id="rId9" Type="http://schemas.microsoft.com/office/2007/relationships/hdphoto" Target="../media/hdphoto35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microsoft.com/office/2007/relationships/hdphoto" Target="../media/hdphoto38.wdp"/><Relationship Id="rId5" Type="http://schemas.microsoft.com/office/2007/relationships/hdphoto" Target="../media/hdphoto36.wdp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openxmlformats.org/officeDocument/2006/relationships/slide" Target="slide2.xml"/><Relationship Id="rId21" Type="http://schemas.openxmlformats.org/officeDocument/2006/relationships/image" Target="../media/image74.png"/><Relationship Id="rId7" Type="http://schemas.openxmlformats.org/officeDocument/2006/relationships/image" Target="../media/image65.png"/><Relationship Id="rId12" Type="http://schemas.openxmlformats.org/officeDocument/2006/relationships/audio" Target="../media/audio1.wav"/><Relationship Id="rId17" Type="http://schemas.openxmlformats.org/officeDocument/2006/relationships/image" Target="../media/image71.png"/><Relationship Id="rId2" Type="http://schemas.openxmlformats.org/officeDocument/2006/relationships/image" Target="../media/image2.jpeg"/><Relationship Id="rId16" Type="http://schemas.microsoft.com/office/2007/relationships/hdphoto" Target="../media/hdphoto41.wdp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microsoft.com/office/2007/relationships/hdphoto" Target="../media/hdphoto2.wdp"/><Relationship Id="rId5" Type="http://schemas.microsoft.com/office/2007/relationships/hdphoto" Target="../media/hdphoto39.wdp"/><Relationship Id="rId15" Type="http://schemas.openxmlformats.org/officeDocument/2006/relationships/image" Target="../media/image70.png"/><Relationship Id="rId10" Type="http://schemas.openxmlformats.org/officeDocument/2006/relationships/image" Target="../media/image68.png"/><Relationship Id="rId19" Type="http://schemas.microsoft.com/office/2007/relationships/hdphoto" Target="../media/hdphoto42.wdp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microsoft.com/office/2007/relationships/hdphoto" Target="../media/hdphoto40.wdp"/><Relationship Id="rId22" Type="http://schemas.microsoft.com/office/2007/relationships/hdphoto" Target="../media/hdphoto4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46.wdp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17" Type="http://schemas.openxmlformats.org/officeDocument/2006/relationships/slide" Target="slide37.xml"/><Relationship Id="rId2" Type="http://schemas.openxmlformats.org/officeDocument/2006/relationships/audio" Target="../media/audio1.wav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microsoft.com/office/2007/relationships/hdphoto" Target="../media/hdphoto36.wdp"/><Relationship Id="rId5" Type="http://schemas.microsoft.com/office/2007/relationships/hdphoto" Target="../media/hdphoto44.wdp"/><Relationship Id="rId15" Type="http://schemas.microsoft.com/office/2007/relationships/hdphoto" Target="../media/hdphoto47.wdp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microsoft.com/office/2007/relationships/hdphoto" Target="../media/hdphoto45.wdp"/><Relationship Id="rId1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13" Type="http://schemas.openxmlformats.org/officeDocument/2006/relationships/image" Target="../media/image82.png"/><Relationship Id="rId18" Type="http://schemas.openxmlformats.org/officeDocument/2006/relationships/image" Target="../media/image84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microsoft.com/office/2007/relationships/hdphoto" Target="../media/hdphoto46.wdp"/><Relationship Id="rId17" Type="http://schemas.openxmlformats.org/officeDocument/2006/relationships/slide" Target="slide37.xml"/><Relationship Id="rId2" Type="http://schemas.openxmlformats.org/officeDocument/2006/relationships/image" Target="../media/image75.jpeg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image" Target="../media/image83.png"/><Relationship Id="rId10" Type="http://schemas.microsoft.com/office/2007/relationships/hdphoto" Target="../media/hdphoto36.wdp"/><Relationship Id="rId19" Type="http://schemas.microsoft.com/office/2007/relationships/hdphoto" Target="../media/hdphoto48.wdp"/><Relationship Id="rId4" Type="http://schemas.microsoft.com/office/2007/relationships/hdphoto" Target="../media/hdphoto44.wdp"/><Relationship Id="rId9" Type="http://schemas.openxmlformats.org/officeDocument/2006/relationships/image" Target="../media/image80.png"/><Relationship Id="rId14" Type="http://schemas.microsoft.com/office/2007/relationships/hdphoto" Target="../media/hdphoto47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13" Type="http://schemas.openxmlformats.org/officeDocument/2006/relationships/image" Target="../media/image82.png"/><Relationship Id="rId18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microsoft.com/office/2007/relationships/hdphoto" Target="../media/hdphoto46.wdp"/><Relationship Id="rId17" Type="http://schemas.openxmlformats.org/officeDocument/2006/relationships/slide" Target="slide38.xml"/><Relationship Id="rId2" Type="http://schemas.openxmlformats.org/officeDocument/2006/relationships/image" Target="../media/image75.jpeg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image" Target="../media/image85.png"/><Relationship Id="rId10" Type="http://schemas.microsoft.com/office/2007/relationships/hdphoto" Target="../media/hdphoto36.wdp"/><Relationship Id="rId19" Type="http://schemas.microsoft.com/office/2007/relationships/hdphoto" Target="../media/hdphoto49.wdp"/><Relationship Id="rId4" Type="http://schemas.microsoft.com/office/2007/relationships/hdphoto" Target="../media/hdphoto44.wdp"/><Relationship Id="rId9" Type="http://schemas.openxmlformats.org/officeDocument/2006/relationships/image" Target="../media/image80.png"/><Relationship Id="rId14" Type="http://schemas.microsoft.com/office/2007/relationships/hdphoto" Target="../media/hdphoto47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audio" Target="../media/audio1.wav"/><Relationship Id="rId3" Type="http://schemas.openxmlformats.org/officeDocument/2006/relationships/image" Target="../media/image76.png"/><Relationship Id="rId7" Type="http://schemas.microsoft.com/office/2007/relationships/hdphoto" Target="../media/hdphoto36.wdp"/><Relationship Id="rId12" Type="http://schemas.openxmlformats.org/officeDocument/2006/relationships/image" Target="../media/image83.png"/><Relationship Id="rId2" Type="http://schemas.openxmlformats.org/officeDocument/2006/relationships/image" Target="../media/image75.jpeg"/><Relationship Id="rId16" Type="http://schemas.microsoft.com/office/2007/relationships/hdphoto" Target="../media/hdphoto5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microsoft.com/office/2007/relationships/hdphoto" Target="../media/hdphoto47.wdp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microsoft.com/office/2007/relationships/hdphoto" Target="../media/hdphoto44.wdp"/><Relationship Id="rId9" Type="http://schemas.microsoft.com/office/2007/relationships/hdphoto" Target="../media/hdphoto46.wdp"/><Relationship Id="rId14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13" Type="http://schemas.openxmlformats.org/officeDocument/2006/relationships/image" Target="../media/image82.png"/><Relationship Id="rId18" Type="http://schemas.openxmlformats.org/officeDocument/2006/relationships/slide" Target="slide40.xml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microsoft.com/office/2007/relationships/hdphoto" Target="../media/hdphoto46.wdp"/><Relationship Id="rId17" Type="http://schemas.openxmlformats.org/officeDocument/2006/relationships/slide" Target="slide39.xml"/><Relationship Id="rId2" Type="http://schemas.openxmlformats.org/officeDocument/2006/relationships/image" Target="../media/image75.jpeg"/><Relationship Id="rId16" Type="http://schemas.openxmlformats.org/officeDocument/2006/relationships/audio" Target="../media/audio1.wav"/><Relationship Id="rId20" Type="http://schemas.microsoft.com/office/2007/relationships/hdphoto" Target="../media/hdphoto5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image" Target="../media/image83.png"/><Relationship Id="rId10" Type="http://schemas.microsoft.com/office/2007/relationships/hdphoto" Target="../media/hdphoto36.wdp"/><Relationship Id="rId19" Type="http://schemas.openxmlformats.org/officeDocument/2006/relationships/image" Target="../media/image88.png"/><Relationship Id="rId4" Type="http://schemas.microsoft.com/office/2007/relationships/hdphoto" Target="../media/hdphoto44.wdp"/><Relationship Id="rId9" Type="http://schemas.openxmlformats.org/officeDocument/2006/relationships/image" Target="../media/image80.png"/><Relationship Id="rId14" Type="http://schemas.microsoft.com/office/2007/relationships/hdphoto" Target="../media/hdphoto4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12" Type="http://schemas.openxmlformats.org/officeDocument/2006/relationships/audio" Target="../media/audio1.wav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11" Type="http://schemas.openxmlformats.org/officeDocument/2006/relationships/slide" Target="slide41.xml"/><Relationship Id="rId5" Type="http://schemas.openxmlformats.org/officeDocument/2006/relationships/image" Target="../media/image80.png"/><Relationship Id="rId10" Type="http://schemas.microsoft.com/office/2007/relationships/hdphoto" Target="../media/hdphoto47.wdp"/><Relationship Id="rId4" Type="http://schemas.microsoft.com/office/2007/relationships/hdphoto" Target="../media/hdphoto44.wdp"/><Relationship Id="rId9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13" Type="http://schemas.openxmlformats.org/officeDocument/2006/relationships/audio" Target="../media/audio2.wav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audio" Target="../media/audio1.wav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microsoft.com/office/2007/relationships/hdphoto" Target="../media/hdphoto46.wdp"/><Relationship Id="rId4" Type="http://schemas.microsoft.com/office/2007/relationships/hdphoto" Target="../media/hdphoto44.wdp"/><Relationship Id="rId9" Type="http://schemas.openxmlformats.org/officeDocument/2006/relationships/image" Target="../media/image81.png"/><Relationship Id="rId1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microsoft.com/office/2007/relationships/hdphoto" Target="../media/hdphoto54.wdp"/><Relationship Id="rId3" Type="http://schemas.openxmlformats.org/officeDocument/2006/relationships/audio" Target="../media/audio1.wav"/><Relationship Id="rId7" Type="http://schemas.microsoft.com/office/2007/relationships/hdphoto" Target="../media/hdphoto46.wdp"/><Relationship Id="rId12" Type="http://schemas.openxmlformats.org/officeDocument/2006/relationships/image" Target="../media/image9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microsoft.com/office/2007/relationships/hdphoto" Target="../media/hdphoto53.wdp"/><Relationship Id="rId5" Type="http://schemas.microsoft.com/office/2007/relationships/hdphoto" Target="../media/hdphoto44.wdp"/><Relationship Id="rId15" Type="http://schemas.microsoft.com/office/2007/relationships/hdphoto" Target="../media/hdphoto6.wdp"/><Relationship Id="rId10" Type="http://schemas.openxmlformats.org/officeDocument/2006/relationships/image" Target="../media/image90.png"/><Relationship Id="rId4" Type="http://schemas.openxmlformats.org/officeDocument/2006/relationships/image" Target="../media/image76.png"/><Relationship Id="rId9" Type="http://schemas.microsoft.com/office/2007/relationships/hdphoto" Target="../media/hdphoto52.wdp"/><Relationship Id="rId1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microsoft.com/office/2007/relationships/hdphoto" Target="../media/hdphoto54.wdp"/><Relationship Id="rId3" Type="http://schemas.openxmlformats.org/officeDocument/2006/relationships/image" Target="../media/image76.png"/><Relationship Id="rId7" Type="http://schemas.microsoft.com/office/2007/relationships/hdphoto" Target="../media/hdphoto46.wdp"/><Relationship Id="rId12" Type="http://schemas.openxmlformats.org/officeDocument/2006/relationships/image" Target="../media/image91.png"/><Relationship Id="rId2" Type="http://schemas.openxmlformats.org/officeDocument/2006/relationships/image" Target="../media/image75.jpeg"/><Relationship Id="rId1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microsoft.com/office/2007/relationships/hdphoto" Target="../media/hdphoto53.wdp"/><Relationship Id="rId5" Type="http://schemas.openxmlformats.org/officeDocument/2006/relationships/audio" Target="../media/audio1.wav"/><Relationship Id="rId15" Type="http://schemas.microsoft.com/office/2007/relationships/hdphoto" Target="../media/hdphoto6.wdp"/><Relationship Id="rId10" Type="http://schemas.openxmlformats.org/officeDocument/2006/relationships/image" Target="../media/image90.png"/><Relationship Id="rId4" Type="http://schemas.microsoft.com/office/2007/relationships/hdphoto" Target="../media/hdphoto44.wdp"/><Relationship Id="rId9" Type="http://schemas.microsoft.com/office/2007/relationships/hdphoto" Target="../media/hdphoto52.wdp"/><Relationship Id="rId1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6.wdp"/><Relationship Id="rId5" Type="http://schemas.openxmlformats.org/officeDocument/2006/relationships/image" Target="../media/image93.png"/><Relationship Id="rId4" Type="http://schemas.microsoft.com/office/2007/relationships/hdphoto" Target="../media/hdphoto55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59.wdp"/><Relationship Id="rId13" Type="http://schemas.openxmlformats.org/officeDocument/2006/relationships/image" Target="../media/image99.png"/><Relationship Id="rId18" Type="http://schemas.openxmlformats.org/officeDocument/2006/relationships/image" Target="../media/image102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12" Type="http://schemas.microsoft.com/office/2007/relationships/hdphoto" Target="../media/hdphoto61.wdp"/><Relationship Id="rId17" Type="http://schemas.microsoft.com/office/2007/relationships/hdphoto" Target="../media/hdphoto63.wdp"/><Relationship Id="rId2" Type="http://schemas.openxmlformats.org/officeDocument/2006/relationships/image" Target="../media/image2.jpe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8.wdp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5" Type="http://schemas.openxmlformats.org/officeDocument/2006/relationships/image" Target="../media/image100.png"/><Relationship Id="rId10" Type="http://schemas.microsoft.com/office/2007/relationships/hdphoto" Target="../media/hdphoto60.wdp"/><Relationship Id="rId19" Type="http://schemas.openxmlformats.org/officeDocument/2006/relationships/slide" Target="slide2.xml"/><Relationship Id="rId4" Type="http://schemas.microsoft.com/office/2007/relationships/hdphoto" Target="../media/hdphoto57.wdp"/><Relationship Id="rId9" Type="http://schemas.openxmlformats.org/officeDocument/2006/relationships/image" Target="../media/image97.png"/><Relationship Id="rId14" Type="http://schemas.microsoft.com/office/2007/relationships/hdphoto" Target="../media/hdphoto62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slide" Target="slide2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13" Type="http://schemas.openxmlformats.org/officeDocument/2006/relationships/image" Target="../media/image15.png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21" Type="http://schemas.openxmlformats.org/officeDocument/2006/relationships/image" Target="../media/image116.png"/><Relationship Id="rId7" Type="http://schemas.openxmlformats.org/officeDocument/2006/relationships/image" Target="../media/image79.png"/><Relationship Id="rId12" Type="http://schemas.microsoft.com/office/2007/relationships/hdphoto" Target="../media/hdphoto46.wdp"/><Relationship Id="rId17" Type="http://schemas.openxmlformats.org/officeDocument/2006/relationships/image" Target="../media/image14.png"/><Relationship Id="rId2" Type="http://schemas.openxmlformats.org/officeDocument/2006/relationships/image" Target="../media/image75.jpeg"/><Relationship Id="rId16" Type="http://schemas.microsoft.com/office/2007/relationships/hdphoto" Target="../media/hdphoto65.wdp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81.png"/><Relationship Id="rId24" Type="http://schemas.openxmlformats.org/officeDocument/2006/relationships/slide" Target="slide2.xml"/><Relationship Id="rId5" Type="http://schemas.microsoft.com/office/2007/relationships/hdphoto" Target="../media/hdphoto64.wdp"/><Relationship Id="rId15" Type="http://schemas.openxmlformats.org/officeDocument/2006/relationships/image" Target="../media/image115.png"/><Relationship Id="rId23" Type="http://schemas.openxmlformats.org/officeDocument/2006/relationships/image" Target="../media/image117.png"/><Relationship Id="rId10" Type="http://schemas.microsoft.com/office/2007/relationships/hdphoto" Target="../media/hdphoto44.wdp"/><Relationship Id="rId19" Type="http://schemas.openxmlformats.org/officeDocument/2006/relationships/image" Target="../media/image16.png"/><Relationship Id="rId4" Type="http://schemas.openxmlformats.org/officeDocument/2006/relationships/image" Target="../media/image113.png"/><Relationship Id="rId9" Type="http://schemas.openxmlformats.org/officeDocument/2006/relationships/image" Target="../media/image76.png"/><Relationship Id="rId14" Type="http://schemas.microsoft.com/office/2007/relationships/hdphoto" Target="../media/hdphoto8.wdp"/><Relationship Id="rId22" Type="http://schemas.microsoft.com/office/2007/relationships/hdphoto" Target="../media/hdphoto66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-Info\Downloads\1660731443_6-flomaster-club-p-kosmos-kartinki-dlya-detei-doshkolnogo-voz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" y="0"/>
            <a:ext cx="91381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26782"/>
            <a:ext cx="8568952" cy="12020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8" y="42678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Интерактивная игра «Путешествие в космос».</a:t>
            </a:r>
          </a:p>
          <a:p>
            <a:r>
              <a:rPr lang="ru-RU" sz="2400" dirty="0" smtClean="0"/>
              <a:t>Подготовила  воспитатель МАОУ « Гимназия №10, д</a:t>
            </a:r>
            <a:r>
              <a:rPr lang="en-US" sz="2400" dirty="0" smtClean="0"/>
              <a:t>/</a:t>
            </a:r>
            <a:r>
              <a:rPr lang="ru-RU" sz="2400" dirty="0" smtClean="0"/>
              <a:t>о «Снежинка»</a:t>
            </a:r>
            <a:r>
              <a:rPr lang="en-US" sz="2400" dirty="0" smtClean="0"/>
              <a:t> </a:t>
            </a:r>
            <a:r>
              <a:rPr lang="ru-RU" sz="2400" dirty="0" smtClean="0"/>
              <a:t> Кушнерова М.Л.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233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764704"/>
            <a:ext cx="3456384" cy="17281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6" descr="C:\Users\P-Info\Downloads\для  интерактивных  игр\5afdfeaad23db6b166824304b732e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24944"/>
            <a:ext cx="2132856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2" y="2515208"/>
            <a:ext cx="3312368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43608" y="836712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Планета </a:t>
            </a:r>
            <a:r>
              <a:rPr lang="ru-RU" dirty="0"/>
              <a:t>голубая,</a:t>
            </a:r>
            <a:br>
              <a:rPr lang="ru-RU" dirty="0"/>
            </a:br>
            <a:r>
              <a:rPr lang="ru-RU" dirty="0"/>
              <a:t>Любимая, родная,</a:t>
            </a:r>
            <a:br>
              <a:rPr lang="ru-RU" dirty="0"/>
            </a:br>
            <a:r>
              <a:rPr lang="ru-RU" dirty="0"/>
              <a:t>Она твоя, она моя,</a:t>
            </a:r>
            <a:br>
              <a:rPr lang="ru-RU" dirty="0"/>
            </a:br>
            <a:r>
              <a:rPr lang="ru-RU" dirty="0"/>
              <a:t>И называется ….</a:t>
            </a:r>
            <a:br>
              <a:rPr lang="ru-RU" dirty="0"/>
            </a:br>
            <a:endParaRPr lang="ru-RU" dirty="0"/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0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6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7513" y="692696"/>
            <a:ext cx="4264527" cy="15841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55576" y="980728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Сверкая огромным хвостом в </a:t>
            </a:r>
            <a:r>
              <a:rPr lang="ru-RU" dirty="0" smtClean="0"/>
              <a:t>темноте</a:t>
            </a:r>
          </a:p>
          <a:p>
            <a:r>
              <a:rPr lang="ru-RU" dirty="0" smtClean="0"/>
              <a:t> </a:t>
            </a:r>
            <a:r>
              <a:rPr lang="ru-RU" dirty="0"/>
              <a:t>Несется среди ярких звезд в пустоте,</a:t>
            </a:r>
            <a:br>
              <a:rPr lang="ru-RU" dirty="0"/>
            </a:br>
            <a:r>
              <a:rPr lang="ru-RU" dirty="0"/>
              <a:t>Она не звезда, не планета,</a:t>
            </a:r>
            <a:br>
              <a:rPr lang="ru-RU" dirty="0"/>
            </a:br>
            <a:r>
              <a:rPr lang="ru-RU" dirty="0"/>
              <a:t>Загадка Вселенной - ….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Кометы — раскраски для детей скачать онлайн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4" b="98000" l="3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30" y="2132856"/>
            <a:ext cx="2405593" cy="312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46462" y="836712"/>
            <a:ext cx="3312368" cy="5184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68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76672"/>
            <a:ext cx="4536504" cy="17022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63878" y="727614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 темному небу рассыпан горошек</a:t>
            </a:r>
          </a:p>
          <a:p>
            <a:r>
              <a:rPr lang="ru-RU" dirty="0"/>
              <a:t>Цветной карамели из сахарной крошки,</a:t>
            </a:r>
          </a:p>
          <a:p>
            <a:r>
              <a:rPr lang="ru-RU" dirty="0"/>
              <a:t>И только тогда, когда утро настанет,</a:t>
            </a:r>
          </a:p>
          <a:p>
            <a:r>
              <a:rPr lang="ru-RU" dirty="0"/>
              <a:t>Вся карамель та внезапно растает. </a:t>
            </a:r>
          </a:p>
        </p:txBody>
      </p:sp>
      <p:pic>
        <p:nvPicPr>
          <p:cNvPr id="3074" name="Picture 2" descr="Звездное небо картинки для детей - 41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4723478" cy="320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384418" y="2386799"/>
            <a:ext cx="5472608" cy="374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305867" y="6243598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60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0374" y="513937"/>
            <a:ext cx="4615681" cy="15469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4" descr="Ученые РАН зафиксировали мощнейшую за три месяца вспышку на Солнце | РБК  Li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Ученые РАН зафиксировали мощнейшую за три месяца вспышку на Солнце | РБК  Lif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Shutterst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Shuttersto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Shutterstoc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Shutterstock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Солнце из космоса - картинки и фото (43 шт)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8" descr="Солнце из космоса - картинки и фото (43 шт)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20" y="2708920"/>
            <a:ext cx="5865772" cy="329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17698" y="2329255"/>
            <a:ext cx="5959036" cy="3694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0375" y="465138"/>
            <a:ext cx="4615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небе виден желтый </a:t>
            </a:r>
            <a:r>
              <a:rPr lang="ru-RU" dirty="0" smtClean="0"/>
              <a:t>круг и </a:t>
            </a:r>
            <a:r>
              <a:rPr lang="ru-RU" dirty="0"/>
              <a:t>лучи, </a:t>
            </a:r>
            <a:r>
              <a:rPr lang="ru-RU" dirty="0" smtClean="0"/>
              <a:t>как нити</a:t>
            </a:r>
            <a:r>
              <a:rPr lang="ru-RU" dirty="0"/>
              <a:t>.</a:t>
            </a:r>
          </a:p>
          <a:p>
            <a:r>
              <a:rPr lang="ru-RU" dirty="0"/>
              <a:t>Вертится Земля </a:t>
            </a:r>
            <a:r>
              <a:rPr lang="ru-RU" dirty="0" smtClean="0"/>
              <a:t>вокруг, словно </a:t>
            </a:r>
            <a:r>
              <a:rPr lang="ru-RU" dirty="0"/>
              <a:t>на магните.</a:t>
            </a:r>
          </a:p>
          <a:p>
            <a:r>
              <a:rPr lang="ru-RU" dirty="0"/>
              <a:t>Хоть пока я и не </a:t>
            </a:r>
            <a:r>
              <a:rPr lang="ru-RU" dirty="0" smtClean="0"/>
              <a:t>стар, но </a:t>
            </a:r>
            <a:r>
              <a:rPr lang="ru-RU" dirty="0"/>
              <a:t>уже ученый —</a:t>
            </a:r>
          </a:p>
          <a:p>
            <a:r>
              <a:rPr lang="ru-RU" dirty="0"/>
              <a:t>Знаю, то — не круг, а шар,</a:t>
            </a:r>
          </a:p>
          <a:p>
            <a:r>
              <a:rPr lang="ru-RU" dirty="0"/>
              <a:t>Сильно раскаленный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100392" y="160338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94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-2686"/>
            <a:ext cx="9208624" cy="686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332656"/>
            <a:ext cx="7128792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35696" y="47667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Построй ракету</a:t>
            </a:r>
            <a:endParaRPr lang="ru-RU" dirty="0"/>
          </a:p>
        </p:txBody>
      </p:sp>
      <p:pic>
        <p:nvPicPr>
          <p:cNvPr id="6" name="Picture 2" descr="C:\Users\P-Info\Downloads\для  интерактивных  игр\р2png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85131"/>
            <a:ext cx="1767416" cy="46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-Info\Downloads\для  интерактивных  игр\р2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435" b="29547"/>
          <a:stretch/>
        </p:blipFill>
        <p:spPr bwMode="auto">
          <a:xfrm>
            <a:off x="4387290" y="2490570"/>
            <a:ext cx="1767416" cy="13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-Info\Downloads\для  интерактивных  игр\р2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856"/>
          <a:stretch/>
        </p:blipFill>
        <p:spPr bwMode="auto">
          <a:xfrm>
            <a:off x="6476992" y="4964589"/>
            <a:ext cx="1767416" cy="139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-Info\Downloads\для  интерактивных  игр\р2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273"/>
          <a:stretch/>
        </p:blipFill>
        <p:spPr bwMode="auto">
          <a:xfrm>
            <a:off x="3030699" y="4310577"/>
            <a:ext cx="1767416" cy="18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P-Info\Downloads\для  интерактивных  игр\р4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525"/>
          <a:stretch/>
        </p:blipFill>
        <p:spPr bwMode="auto">
          <a:xfrm>
            <a:off x="6300192" y="2384876"/>
            <a:ext cx="1717690" cy="208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P-Info\Downloads\для  интерактивных  игр\р4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88" b="42596"/>
          <a:stretch/>
        </p:blipFill>
        <p:spPr bwMode="auto">
          <a:xfrm>
            <a:off x="4680012" y="4199126"/>
            <a:ext cx="1717690" cy="216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P-Info\Downloads\для  интерактивных  игр\р1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120"/>
          <a:stretch/>
        </p:blipFill>
        <p:spPr bwMode="auto">
          <a:xfrm>
            <a:off x="4923007" y="1030160"/>
            <a:ext cx="1231699" cy="12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83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98705E-6 L 0.00122 -0.549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7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7356 L -0.37569 -0.168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-47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8085E-6 L -0.15208 -0.00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-31468" y="2686"/>
            <a:ext cx="9175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332656"/>
            <a:ext cx="7128792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35696" y="47667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Построй ракету</a:t>
            </a:r>
            <a:endParaRPr lang="ru-RU" dirty="0"/>
          </a:p>
        </p:txBody>
      </p:sp>
      <p:pic>
        <p:nvPicPr>
          <p:cNvPr id="7" name="Picture 3" descr="C:\Users\P-Info\Downloads\для  интерактивных  игр\р3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242"/>
          <a:stretch/>
        </p:blipFill>
        <p:spPr bwMode="auto">
          <a:xfrm>
            <a:off x="5050358" y="5721533"/>
            <a:ext cx="1857634" cy="85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P-Info\Downloads\для  интерактивных  игр\р3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932"/>
          <a:stretch/>
        </p:blipFill>
        <p:spPr bwMode="auto">
          <a:xfrm>
            <a:off x="3059832" y="1059566"/>
            <a:ext cx="1857634" cy="199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-Info\Downloads\для  интерактивных  игр\р3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42" b="16841"/>
          <a:stretch/>
        </p:blipFill>
        <p:spPr bwMode="auto">
          <a:xfrm>
            <a:off x="6656516" y="3345705"/>
            <a:ext cx="1857634" cy="22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-Info\Downloads\для  интерактивных  игр\р3png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90875"/>
            <a:ext cx="1857634" cy="510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-Info\Downloads\для  интерактивных  игр\р2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2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273"/>
          <a:stretch/>
        </p:blipFill>
        <p:spPr bwMode="auto">
          <a:xfrm>
            <a:off x="6907992" y="971520"/>
            <a:ext cx="1767416" cy="18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P-Info\Downloads\для  интерактивных  игр\р1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120"/>
          <a:stretch/>
        </p:blipFill>
        <p:spPr bwMode="auto">
          <a:xfrm>
            <a:off x="6040667" y="1331788"/>
            <a:ext cx="1231699" cy="12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P-Info\Downloads\для  интерактивных  игр\р4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525"/>
          <a:stretch/>
        </p:blipFill>
        <p:spPr bwMode="auto">
          <a:xfrm>
            <a:off x="4752020" y="3088722"/>
            <a:ext cx="1717690" cy="208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87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2105 L -0.21684 -0.050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-3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04187 L -0.39253 -0.036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-39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332656"/>
            <a:ext cx="7128792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35696" y="47667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Построй ракету</a:t>
            </a:r>
            <a:endParaRPr lang="ru-RU" dirty="0"/>
          </a:p>
        </p:txBody>
      </p:sp>
      <p:pic>
        <p:nvPicPr>
          <p:cNvPr id="6" name="Picture 3" descr="C:\Users\P-Info\Downloads\для  интерактивных  игр\р1png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1231699" cy="408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P-Info\Downloads\для  интерактивных  игр\р1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353" b="48311"/>
          <a:stretch/>
        </p:blipFill>
        <p:spPr bwMode="auto">
          <a:xfrm>
            <a:off x="2656936" y="3527519"/>
            <a:ext cx="1231699" cy="87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P-Info\Downloads\для  интерактивных  игр\р1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689"/>
          <a:stretch/>
        </p:blipFill>
        <p:spPr bwMode="auto">
          <a:xfrm>
            <a:off x="7052494" y="4221088"/>
            <a:ext cx="1231699" cy="197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-Info\Downloads\для  интерактивных  игр\р1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120"/>
          <a:stretch/>
        </p:blipFill>
        <p:spPr bwMode="auto">
          <a:xfrm>
            <a:off x="4211960" y="1340768"/>
            <a:ext cx="1231699" cy="12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-Info\Downloads\для  интерактивных  игр\р2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2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273"/>
          <a:stretch/>
        </p:blipFill>
        <p:spPr bwMode="auto">
          <a:xfrm>
            <a:off x="5285078" y="836712"/>
            <a:ext cx="1767416" cy="18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P-Info\Downloads\для  интерактивных  игр\р3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932"/>
          <a:stretch/>
        </p:blipFill>
        <p:spPr bwMode="auto">
          <a:xfrm>
            <a:off x="5028715" y="3048604"/>
            <a:ext cx="1857634" cy="199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P-Info\Downloads\для  интерактивных  игр\р3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42" b="16841"/>
          <a:stretch/>
        </p:blipFill>
        <p:spPr bwMode="auto">
          <a:xfrm>
            <a:off x="7052494" y="1556792"/>
            <a:ext cx="1857634" cy="22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608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98496E-6 L -0.16962 0.141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70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365 L -0.47239 0.02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332656"/>
            <a:ext cx="7128792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35696" y="47667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Построй ракету</a:t>
            </a:r>
            <a:endParaRPr lang="ru-RU" dirty="0"/>
          </a:p>
        </p:txBody>
      </p:sp>
      <p:pic>
        <p:nvPicPr>
          <p:cNvPr id="6" name="Picture 4" descr="C:\Users\P-Info\Downloads\для  интерактивных  игр\р4png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1717690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P-Info\Downloads\для  интерактивных  игр\р4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525"/>
          <a:stretch/>
        </p:blipFill>
        <p:spPr bwMode="auto">
          <a:xfrm>
            <a:off x="5950654" y="4604075"/>
            <a:ext cx="1717690" cy="208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P-Info\Downloads\для  интерактивных  игр\р4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476"/>
          <a:stretch/>
        </p:blipFill>
        <p:spPr bwMode="auto">
          <a:xfrm>
            <a:off x="6809499" y="3861048"/>
            <a:ext cx="1717690" cy="60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-Info\Downloads\для  интерактивных  игр\р4p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88" b="42596"/>
          <a:stretch/>
        </p:blipFill>
        <p:spPr bwMode="auto">
          <a:xfrm>
            <a:off x="2828673" y="2346860"/>
            <a:ext cx="1717690" cy="216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-Info\Downloads\для  интерактивных  игр\р2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2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273"/>
          <a:stretch/>
        </p:blipFill>
        <p:spPr bwMode="auto">
          <a:xfrm>
            <a:off x="3868312" y="625688"/>
            <a:ext cx="1767416" cy="18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-Info\Downloads\для  интерактивных  игр\р2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2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856"/>
          <a:stretch/>
        </p:blipFill>
        <p:spPr bwMode="auto">
          <a:xfrm>
            <a:off x="4932040" y="2898319"/>
            <a:ext cx="1767416" cy="139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P-Info\Downloads\для  интерактивных  игр\р3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42" b="16841"/>
          <a:stretch/>
        </p:blipFill>
        <p:spPr bwMode="auto">
          <a:xfrm>
            <a:off x="6991947" y="1235355"/>
            <a:ext cx="1857634" cy="22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омой 12">
            <a:hlinkClick r:id="rId10" action="ppaction://hlinksldjump" highlightClick="1"/>
          </p:cNvPr>
          <p:cNvSpPr/>
          <p:nvPr/>
        </p:nvSpPr>
        <p:spPr>
          <a:xfrm>
            <a:off x="8305800" y="5992899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2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76498E-6 L -0.33906 -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2" y="-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0879 L -0.43298 -0.316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-16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9" b="4992"/>
          <a:stretch/>
        </p:blipFill>
        <p:spPr bwMode="auto">
          <a:xfrm>
            <a:off x="-1" y="-51223"/>
            <a:ext cx="9144001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332656"/>
            <a:ext cx="6912768" cy="7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47664" y="5486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Угадай, чья это тень?</a:t>
            </a:r>
            <a:endParaRPr lang="ru-RU" dirty="0"/>
          </a:p>
        </p:txBody>
      </p:sp>
      <p:pic>
        <p:nvPicPr>
          <p:cNvPr id="6" name="Picture 6" descr="C:\Users\P-Info\Downloads\для  интерактивных  игр\силуэт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24" y="1196752"/>
            <a:ext cx="2736304" cy="190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P-Info\Downloads\для  интерактивных  игр\89704a7574a1ed5c4c37c43bd4437a1b.jpg">
            <a:hlinkClick r:id="" action="ppaction://noaction">
              <a:snd r:embed="rId4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43" b="16439"/>
          <a:stretch/>
        </p:blipFill>
        <p:spPr bwMode="auto">
          <a:xfrm>
            <a:off x="1547664" y="4713337"/>
            <a:ext cx="2895125" cy="150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P-Info\Downloads\для  интерактивных  игр\тарелка3png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775" l="3824" r="95588">
                        <a14:foregroundMark x1="57353" y1="24883" x2="57353" y2="24883"/>
                        <a14:foregroundMark x1="83824" y1="49765" x2="83824" y2="49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96" y="4478724"/>
            <a:ext cx="3121407" cy="202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-Info\Downloads\для  интерактивных  игр\телескоп.png">
            <a:hlinkClick r:id="" action="ppaction://noaction">
              <a:snd r:embed="rId4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74" b="94561" l="0" r="96139">
                        <a14:foregroundMark x1="47104" y1="25523" x2="47104" y2="25523"/>
                        <a14:foregroundMark x1="45560" y1="23431" x2="45560" y2="23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40528"/>
            <a:ext cx="2802680" cy="196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P-Info\Downloads\1660770164_1-flomaster-club-p-letayushchaya-tarelka-kartinki-dlya-detei-1.png">
            <a:hlinkClick r:id="" action="ppaction://noaction">
              <a:snd r:embed="rId4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1"/>
          <a:stretch/>
        </p:blipFill>
        <p:spPr bwMode="auto">
          <a:xfrm>
            <a:off x="6350181" y="2780928"/>
            <a:ext cx="2492310" cy="143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325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8" b="4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-Info\Downloads\для  интерактивных  игр\силуэт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36712"/>
            <a:ext cx="2810267" cy="276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P-Info\Downloads\для  интерактивных  игр\станция мир.png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3" b="100000" l="4514" r="98611">
                        <a14:foregroundMark x1="32292" y1="37638" x2="32292" y2="37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74493"/>
            <a:ext cx="2887599" cy="25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47664" y="260648"/>
            <a:ext cx="6408712" cy="3600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Угадай, чья тень</a:t>
            </a:r>
            <a:endParaRPr lang="ru-RU" dirty="0"/>
          </a:p>
        </p:txBody>
      </p:sp>
      <p:pic>
        <p:nvPicPr>
          <p:cNvPr id="5122" name="Picture 2" descr="https://encrypted-tbn0.gstatic.com/images?q=tbn:ANd9GcTNRv4H1Ed7l5VvYc2K8bRAV2zEOUC2-54A7DGyve1MojnIUF5B">
            <a:hlinkClick r:id="" action="ppaction://noaction">
              <a:snd r:embed="rId7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43" l="4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77380"/>
            <a:ext cx="3061317" cy="296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3.gstatic.com/images?q=tbn:ANd9GcSLTRvQlRwVJs7E5F-kjFPrWmZhOWHhdS0DxfCjhakeCcZ0nchC">
            <a:hlinkClick r:id="" action="ppaction://noaction">
              <a:snd r:embed="rId7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6000" l="2667" r="100000">
                        <a14:foregroundMark x1="21778" y1="69333" x2="21778" y2="69333"/>
                        <a14:foregroundMark x1="76444" y1="50667" x2="76444" y2="50667"/>
                        <a14:foregroundMark x1="84444" y1="40000" x2="84444" y2="40000"/>
                        <a14:foregroundMark x1="10667" y1="26667" x2="10667" y2="26667"/>
                        <a14:foregroundMark x1="28889" y1="43111" x2="28889" y2="4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9"/>
            <a:ext cx="2811074" cy="281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encrypted-tbn3.gstatic.com/images?q=tbn:ANd9GcRczDxQHJl5JBcCoaibGNhi4cscwPboyil2g1Lkjpc1I096E0o6">
            <a:hlinkClick r:id="" action="ppaction://noaction">
              <a:snd r:embed="rId7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222" y1="34667" x2="34222" y2="3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8334">
            <a:off x="6075609" y="836712"/>
            <a:ext cx="2992283" cy="29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34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2"/>
          <a:stretch/>
        </p:blipFill>
        <p:spPr bwMode="auto">
          <a:xfrm>
            <a:off x="0" y="-30654"/>
            <a:ext cx="9144000" cy="688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51620" y="0"/>
            <a:ext cx="6732748" cy="6448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87624" y="167018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Выбери игру</a:t>
            </a:r>
            <a:endParaRPr lang="ru-RU" sz="3200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517403" y="1052736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Знакомимся с космосом</a:t>
            </a:r>
            <a:endParaRPr lang="ru-RU" dirty="0"/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97286" y="1791414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Загадки</a:t>
            </a:r>
            <a:endParaRPr lang="ru-RU" dirty="0"/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80486" y="2526070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Построй ракету</a:t>
            </a:r>
            <a:endParaRPr lang="ru-RU" dirty="0"/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452615" y="3284984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Угадай, чья тень?</a:t>
            </a:r>
            <a:endParaRPr lang="ru-RU" dirty="0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4783712" y="4725144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Расположи планеты правильно</a:t>
            </a:r>
            <a:endParaRPr lang="ru-RU" dirty="0"/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4812871" y="3861048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Расставь планеты по порядку</a:t>
            </a:r>
            <a:endParaRPr lang="ru-RU" dirty="0"/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97286" y="5622551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Выбери полезную еду для космонавта</a:t>
            </a:r>
            <a:endParaRPr lang="ru-RU" dirty="0"/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4807941" y="1988840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Куда летит ракета?</a:t>
            </a:r>
            <a:endParaRPr lang="ru-RU" dirty="0"/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4783712" y="5623442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Наведи порядок в космосе</a:t>
            </a:r>
            <a:endParaRPr lang="ru-RU" dirty="0"/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452615" y="4077072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Найди отличия</a:t>
            </a:r>
            <a:endParaRPr lang="ru-RU" dirty="0"/>
          </a:p>
        </p:txBody>
      </p:sp>
      <p:sp>
        <p:nvSpPr>
          <p:cNvPr id="24" name="Прямоугольник 23">
            <a:hlinkClick r:id="rId13" action="ppaction://hlinksldjump"/>
          </p:cNvPr>
          <p:cNvSpPr/>
          <p:nvPr/>
        </p:nvSpPr>
        <p:spPr>
          <a:xfrm>
            <a:off x="4797454" y="1154218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Сосчитай, сколько кораблей приземлилось на планету?</a:t>
            </a:r>
            <a:endParaRPr lang="ru-RU" dirty="0"/>
          </a:p>
        </p:txBody>
      </p:sp>
      <p:sp>
        <p:nvSpPr>
          <p:cNvPr id="28" name="Прямоугольник 27">
            <a:hlinkClick r:id="rId14" action="ppaction://hlinksldjump"/>
          </p:cNvPr>
          <p:cNvSpPr/>
          <p:nvPr/>
        </p:nvSpPr>
        <p:spPr>
          <a:xfrm>
            <a:off x="4797454" y="2843065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Помоги инопланетянину запустить ракету</a:t>
            </a:r>
            <a:endParaRPr lang="ru-RU" dirty="0"/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452615" y="4876864"/>
            <a:ext cx="3780420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 лишний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98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8" b="4992"/>
          <a:stretch/>
        </p:blipFill>
        <p:spPr bwMode="auto">
          <a:xfrm>
            <a:off x="9195" y="0"/>
            <a:ext cx="9134805" cy="684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P-Info\Downloads\для  интерактивных  игр\силуэт 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21" y="1485321"/>
            <a:ext cx="2876952" cy="24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-Info\Downloads\для  интерактивных  игр\a7ecaa75651adc210bffcfda51fb736f.jpg">
            <a:hlinkClick r:id="" action="ppaction://noaction">
              <a:snd r:embed="rId4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68" l="160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78146"/>
            <a:ext cx="3175000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P-Info\Downloads\для  интерактивных  игр\земляpng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596" l="9898" r="100000">
                        <a14:foregroundMark x1="38908" y1="45263" x2="38908" y2="45263"/>
                        <a14:foregroundMark x1="46075" y1="43860" x2="46075" y2="43860"/>
                        <a14:foregroundMark x1="58362" y1="41404" x2="58362" y2="41404"/>
                        <a14:foregroundMark x1="82253" y1="45263" x2="82253" y2="45263"/>
                        <a14:foregroundMark x1="84300" y1="38947" x2="84300" y2="38947"/>
                        <a14:foregroundMark x1="39932" y1="44561" x2="39932" y2="44561"/>
                        <a14:foregroundMark x1="55973" y1="40702" x2="55973" y2="40702"/>
                        <a14:foregroundMark x1="54266" y1="41404" x2="54266" y2="41404"/>
                        <a14:foregroundMark x1="46758" y1="40000" x2="46758" y2="40000"/>
                        <a14:foregroundMark x1="46758" y1="40000" x2="46758" y2="40000"/>
                        <a14:foregroundMark x1="33106" y1="43158" x2="33106" y2="43158"/>
                        <a14:foregroundMark x1="45392" y1="77895" x2="45392" y2="7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385" y="1772816"/>
            <a:ext cx="2260600" cy="21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P-Info\Downloads\для  интерактивных  игр\луна 1.png">
            <a:hlinkClick r:id="" action="ppaction://noaction">
              <a:snd r:embed="rId4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65" r="99134">
                        <a14:foregroundMark x1="25541" y1="17553" x2="25541" y2="17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581128"/>
            <a:ext cx="2200582" cy="1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88640"/>
            <a:ext cx="6048672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79712" y="33265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Угадай, чья тень</a:t>
            </a:r>
            <a:endParaRPr lang="ru-RU" dirty="0"/>
          </a:p>
        </p:txBody>
      </p:sp>
      <p:pic>
        <p:nvPicPr>
          <p:cNvPr id="11" name="Picture 7" descr="C:\Users\P-Info\Downloads\для  интерактивных  игр\9568f823c1e1a34eca0d45fd2bb30c74.jpg">
            <a:hlinkClick r:id="" action="ppaction://noaction">
              <a:snd r:embed="rId4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09" b="97522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7" y="2075181"/>
            <a:ext cx="1904694" cy="191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580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14991"/>
            <a:ext cx="9144000" cy="684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332656"/>
            <a:ext cx="6912768" cy="7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47664" y="5486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Угадай, чья это тень?</a:t>
            </a:r>
            <a:endParaRPr lang="ru-RU" dirty="0"/>
          </a:p>
        </p:txBody>
      </p:sp>
      <p:pic>
        <p:nvPicPr>
          <p:cNvPr id="6" name="Picture 11" descr="C:\Users\P-Info\Downloads\для  интерактивных  игр\силуэт 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96752"/>
            <a:ext cx="1969151" cy="256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P-Info\Downloads\для  интерактивных  игр\инопланетянин.png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5" b="100000" l="0" r="100000">
                        <a14:foregroundMark x1="47410" y1="38411" x2="47410" y2="38411"/>
                        <a14:foregroundMark x1="21514" y1="39073" x2="21514" y2="39073"/>
                        <a14:foregroundMark x1="48207" y1="46689" x2="48207" y2="46689"/>
                        <a14:foregroundMark x1="51394" y1="51656" x2="51394" y2="51656"/>
                        <a14:foregroundMark x1="27888" y1="52649" x2="27888" y2="52649"/>
                        <a14:foregroundMark x1="26693" y1="49669" x2="26693" y2="49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935" y="4250218"/>
            <a:ext cx="1852480" cy="222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encrypted-tbn0.gstatic.com/images?q=tbn:ANd9GcR43vho95qAciD0eGvF4bZC2K1cHs-M0EqjXcLwsUZ5nMTKjG_S">
            <a:hlinkClick r:id="" action="ppaction://noaction">
              <a:snd r:embed="rId7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916">
            <a:off x="528684" y="1365422"/>
            <a:ext cx="2940320" cy="292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3.gstatic.com/images?q=tbn:ANd9GcT7Cmuz3WotuwJO4RY8oa-__qVB7K-nBd5-bD0_x7V39mM-h3HK">
            <a:hlinkClick r:id="" action="ppaction://noaction">
              <a:snd r:embed="rId7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10" b="89520" l="1364" r="90000">
                        <a14:foregroundMark x1="35455" y1="55459" x2="35455" y2="55459"/>
                        <a14:foregroundMark x1="24545" y1="41485" x2="24545" y2="41485"/>
                        <a14:foregroundMark x1="37727" y1="44105" x2="37727" y2="44105"/>
                        <a14:foregroundMark x1="45000" y1="36245" x2="45000" y2="36245"/>
                        <a14:foregroundMark x1="26818" y1="30568" x2="26818" y2="30568"/>
                        <a14:foregroundMark x1="54545" y1="34498" x2="54545" y2="34498"/>
                        <a14:foregroundMark x1="67273" y1="46725" x2="67273" y2="46725"/>
                        <a14:foregroundMark x1="44545" y1="37991" x2="44545" y2="37991"/>
                        <a14:foregroundMark x1="43636" y1="36681" x2="43636" y2="36681"/>
                        <a14:foregroundMark x1="42727" y1="36245" x2="42727" y2="36245"/>
                        <a14:foregroundMark x1="37727" y1="65939" x2="37727" y2="65939"/>
                        <a14:foregroundMark x1="32727" y1="67686" x2="32727" y2="67686"/>
                        <a14:foregroundMark x1="31818" y1="65502" x2="31818" y2="65502"/>
                        <a14:foregroundMark x1="30909" y1="62445" x2="30909" y2="62445"/>
                        <a14:foregroundMark x1="68182" y1="43231" x2="68182" y2="43231"/>
                        <a14:foregroundMark x1="72273" y1="44105" x2="72273" y2="44105"/>
                        <a14:foregroundMark x1="72273" y1="44541" x2="72273" y2="44541"/>
                        <a14:foregroundMark x1="65909" y1="42358" x2="65909" y2="42358"/>
                        <a14:foregroundMark x1="35909" y1="42795" x2="35909" y2="42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07011"/>
            <a:ext cx="2900107" cy="301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2.gstatic.com/images?q=tbn:ANd9GcRvU6DebfSyokWZcwScGs203Hg7tj9SaFItwgDjrpXxtV5JezeO">
            <a:hlinkClick r:id="" action="ppaction://noaction">
              <a:snd r:embed="rId7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56" b="100000" l="9778" r="100000">
                        <a14:foregroundMark x1="39111" y1="52000" x2="39111" y2="52000"/>
                        <a14:foregroundMark x1="41333" y1="48889" x2="41333" y2="48889"/>
                        <a14:foregroundMark x1="57333" y1="51556" x2="57333" y2="51556"/>
                        <a14:foregroundMark x1="58667" y1="50222" x2="58667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15433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3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8" b="4992"/>
          <a:stretch/>
        </p:blipFill>
        <p:spPr bwMode="auto">
          <a:xfrm>
            <a:off x="-15879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332656"/>
            <a:ext cx="6912768" cy="7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47664" y="5486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Угадай, чья это тень?</a:t>
            </a:r>
            <a:endParaRPr lang="ru-RU" dirty="0"/>
          </a:p>
        </p:txBody>
      </p:sp>
      <p:pic>
        <p:nvPicPr>
          <p:cNvPr id="8" name="Picture 4" descr="C:\Users\P-Info\Downloads\для  интерактивных  игр\силуэт ракет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10" y="1340768"/>
            <a:ext cx="2019582" cy="377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-Info\Downloads\для  интерактивных  игр\1673337428_21-zefirka-club-p-klipart-raketa-36.png">
            <a:hlinkClick r:id="" action="ppaction://noaction">
              <a:snd r:embed="rId4" name="Звук ошибки.wav"/>
            </a:hlinkClick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6"/>
          <a:stretch/>
        </p:blipFill>
        <p:spPr bwMode="auto">
          <a:xfrm>
            <a:off x="2987824" y="1484784"/>
            <a:ext cx="1512168" cy="293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P-Info\Downloads\для  интерактивных  игр\р4png.png">
            <a:hlinkClick r:id="" action="ppaction://noaction">
              <a:snd r:embed="rId4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6"/>
            <a:ext cx="1048338" cy="292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P-Info\Downloads\для  интерактивных  игр\1673337428_21-zefirka-club-p-klipart-raketa-36.png">
            <a:hlinkClick r:id="" action="ppaction://noaction">
              <a:snd r:embed="rId4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>
            <a:off x="4355976" y="3761225"/>
            <a:ext cx="1414743" cy="281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hlinkClick r:id="" action="ppaction://noaction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30" b="98279" l="9565" r="8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82" y="1468272"/>
            <a:ext cx="1923113" cy="2915329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11" action="ppaction://hlinksldjump" highlightClick="1"/>
          </p:cNvPr>
          <p:cNvSpPr/>
          <p:nvPr/>
        </p:nvSpPr>
        <p:spPr>
          <a:xfrm>
            <a:off x="8305800" y="5992899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4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88" y="1340768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07" y="3933056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16" y="4061730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64" y="1340768"/>
            <a:ext cx="1727672" cy="242749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71600" y="260648"/>
            <a:ext cx="705678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511660" y="264218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Найди отличия.</a:t>
            </a:r>
            <a:endParaRPr lang="ru-RU" sz="3200" dirty="0"/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20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88" y="1340768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07" y="3933056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16" y="4061730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1600" y="260648"/>
            <a:ext cx="705678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511660" y="292296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Найди отличия.</a:t>
            </a:r>
            <a:endParaRPr lang="ru-RU" sz="3200" dirty="0"/>
          </a:p>
        </p:txBody>
      </p:sp>
      <p:pic>
        <p:nvPicPr>
          <p:cNvPr id="2" name="Рисунок 1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89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803" y="1316150"/>
            <a:ext cx="2467320" cy="2476846"/>
          </a:xfrm>
          <a:prstGeom prst="rect">
            <a:avLst/>
          </a:prstGeom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90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1600" y="260648"/>
            <a:ext cx="705678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403648" y="292296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Найди отличия.</a:t>
            </a:r>
            <a:endParaRPr lang="ru-RU" sz="3200" dirty="0"/>
          </a:p>
        </p:txBody>
      </p:sp>
      <p:pic>
        <p:nvPicPr>
          <p:cNvPr id="2" name="Рисунок 1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2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03631"/>
            <a:ext cx="2467320" cy="2391109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2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85" y="3943798"/>
            <a:ext cx="2467320" cy="239110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2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40768"/>
            <a:ext cx="2467320" cy="2391109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2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13" y="1340767"/>
            <a:ext cx="2467320" cy="2391109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3" name="Звук ошибки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2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2467320" cy="2391109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6" name="applaus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89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803" y="3937564"/>
            <a:ext cx="2467320" cy="2476846"/>
          </a:xfrm>
          <a:prstGeom prst="rect">
            <a:avLst/>
          </a:prstGeom>
        </p:spPr>
      </p:pic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30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88" y="1340768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07" y="3933056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88" y="4061729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0921" y="260648"/>
            <a:ext cx="705678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510981" y="288840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Найди отличия.</a:t>
            </a:r>
            <a:endParaRPr lang="ru-RU" sz="3200" dirty="0"/>
          </a:p>
        </p:txBody>
      </p:sp>
      <p:pic>
        <p:nvPicPr>
          <p:cNvPr id="2" name="Рисунок 1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86" r="89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24453"/>
            <a:ext cx="2376264" cy="2429214"/>
          </a:xfrm>
          <a:prstGeom prst="rect">
            <a:avLst/>
          </a:prstGeom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68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88" y="1340768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07" y="3933056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16" y="4061730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0921" y="260648"/>
            <a:ext cx="705678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510981" y="288840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Найди отличия.</a:t>
            </a:r>
            <a:endParaRPr lang="ru-RU" sz="3200" dirty="0"/>
          </a:p>
        </p:txBody>
      </p:sp>
      <p:pic>
        <p:nvPicPr>
          <p:cNvPr id="3" name="Рисунок 2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08" l="0" r="89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61" y="1386467"/>
            <a:ext cx="2467320" cy="2429214"/>
          </a:xfrm>
          <a:prstGeom prst="rect">
            <a:avLst/>
          </a:prstGeom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97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88" y="1340768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06" y="3933055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96752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1600" y="260648"/>
            <a:ext cx="705678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511660" y="264218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Найди отличия.</a:t>
            </a:r>
            <a:endParaRPr lang="ru-RU" sz="3200" dirty="0"/>
          </a:p>
        </p:txBody>
      </p:sp>
      <p:pic>
        <p:nvPicPr>
          <p:cNvPr id="13" name="Picture 2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09120"/>
            <a:ext cx="1458417" cy="155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357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-19908" y="-17836"/>
            <a:ext cx="9144000" cy="68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14791"/>
            <a:ext cx="2169369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03" y="4027730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90318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72" y="4027729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35767"/>
            <a:ext cx="232251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1600" y="260648"/>
            <a:ext cx="705678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511660" y="264218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Найди отличия.</a:t>
            </a:r>
            <a:endParaRPr lang="ru-RU" sz="3200" dirty="0"/>
          </a:p>
        </p:txBody>
      </p:sp>
      <p:pic>
        <p:nvPicPr>
          <p:cNvPr id="13" name="Picture 2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04307"/>
            <a:ext cx="2277992" cy="242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омой 13">
            <a:hlinkClick r:id="rId8" action="ppaction://hlinksldjump" highlightClick="1"/>
          </p:cNvPr>
          <p:cNvSpPr/>
          <p:nvPr/>
        </p:nvSpPr>
        <p:spPr>
          <a:xfrm>
            <a:off x="8266485" y="165584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9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-13597" y="-2686"/>
            <a:ext cx="9180512" cy="686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плане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7" y="1021696"/>
            <a:ext cx="9167551" cy="58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16632"/>
            <a:ext cx="7272808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Знакомимся с космосом</a:t>
            </a:r>
            <a:endParaRPr lang="ru-RU" dirty="0"/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172400" y="116632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37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3162" r="86" b="4957"/>
          <a:stretch/>
        </p:blipFill>
        <p:spPr bwMode="auto">
          <a:xfrm>
            <a:off x="-6458" y="-21185"/>
            <a:ext cx="9144000" cy="68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05678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75656" y="260648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4 лишний.</a:t>
            </a:r>
            <a:endParaRPr lang="ru-RU" sz="3200" dirty="0"/>
          </a:p>
        </p:txBody>
      </p:sp>
      <p:pic>
        <p:nvPicPr>
          <p:cNvPr id="16" name="Picture 4" descr="C:\Users\P-Info\Downloads\1660770137_6-flomaster-club-p-letayushchaya-tarelka-kartinki-dlya-detei-10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72073"/>
            <a:ext cx="2557231" cy="217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P-Info\Downloads\1660770137_6-flomaster-club-p-letayushchaya-tarelka-kartinki-dlya-detei-10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72072"/>
            <a:ext cx="2557231" cy="217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P-Info\Downloads\1660770137_6-flomaster-club-p-letayushchaya-tarelka-kartinki-dlya-detei-10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89040"/>
            <a:ext cx="2557231" cy="217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P-Info\Downloads\1660770137_6-flomaster-club-p-letayushchaya-tarelka-kartinki-dlya-detei-10.png">
            <a:hlinkClick r:id="" action="ppaction://noaction">
              <a:snd r:embed="rId8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88" y="3789039"/>
            <a:ext cx="2557231" cy="217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667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3162" r="86" b="4957"/>
          <a:stretch/>
        </p:blipFill>
        <p:spPr bwMode="auto">
          <a:xfrm>
            <a:off x="0" y="-21135"/>
            <a:ext cx="9144000" cy="68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05678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4 лишний.</a:t>
            </a:r>
          </a:p>
        </p:txBody>
      </p:sp>
      <p:pic>
        <p:nvPicPr>
          <p:cNvPr id="22" name="Picture 3" descr="C:\Users\P-Info\Downloads\1660692785_2-flomaster-club-p-inoplanetyane-kartinki-dlya-detei-krasivo-4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13" l="9655" r="89655">
                        <a14:foregroundMark x1="45977" y1="38636" x2="45977" y2="38636"/>
                        <a14:foregroundMark x1="39080" y1="37987" x2="39080" y2="37987"/>
                        <a14:foregroundMark x1="39080" y1="35065" x2="39080" y2="35065"/>
                        <a14:foregroundMark x1="45517" y1="33117" x2="45517" y2="33117"/>
                        <a14:foregroundMark x1="45517" y1="30682" x2="45517" y2="30682"/>
                        <a14:foregroundMark x1="40920" y1="28084" x2="40920" y2="28084"/>
                        <a14:foregroundMark x1="40920" y1="28409" x2="40920" y2="28409"/>
                        <a14:foregroundMark x1="43218" y1="29383" x2="43218" y2="30357"/>
                        <a14:foregroundMark x1="39080" y1="31006" x2="39080" y2="31006"/>
                        <a14:foregroundMark x1="34713" y1="30357" x2="34713" y2="30357"/>
                        <a14:foregroundMark x1="34253" y1="30357" x2="34253" y2="30357"/>
                        <a14:foregroundMark x1="31954" y1="30357" x2="30575" y2="34740"/>
                        <a14:foregroundMark x1="34253" y1="35065" x2="34253" y2="35065"/>
                        <a14:foregroundMark x1="35172" y1="35714" x2="36092" y2="36688"/>
                        <a14:foregroundMark x1="35632" y1="36688" x2="35632" y2="36688"/>
                        <a14:foregroundMark x1="36092" y1="37662" x2="37011" y2="39448"/>
                        <a14:foregroundMark x1="37011" y1="39448" x2="37011" y2="39448"/>
                        <a14:foregroundMark x1="37471" y1="39448" x2="39080" y2="39773"/>
                        <a14:foregroundMark x1="39080" y1="39773" x2="40460" y2="39773"/>
                        <a14:foregroundMark x1="43678" y1="39773" x2="43678" y2="39773"/>
                        <a14:foregroundMark x1="44138" y1="39773" x2="44138" y2="39773"/>
                        <a14:foregroundMark x1="44598" y1="39773" x2="46437" y2="40422"/>
                        <a14:foregroundMark x1="46437" y1="40422" x2="46437" y2="40422"/>
                        <a14:foregroundMark x1="46897" y1="37987" x2="46897" y2="37987"/>
                        <a14:foregroundMark x1="46897" y1="37987" x2="43678" y2="40097"/>
                        <a14:foregroundMark x1="42759" y1="40422" x2="42759" y2="40422"/>
                        <a14:foregroundMark x1="40000" y1="40422" x2="40000" y2="40422"/>
                        <a14:foregroundMark x1="38621" y1="40747" x2="38621" y2="40747"/>
                        <a14:foregroundMark x1="35632" y1="39448" x2="35632" y2="39448"/>
                        <a14:foregroundMark x1="33793" y1="37987" x2="33793" y2="37987"/>
                        <a14:foregroundMark x1="31494" y1="34740" x2="31494" y2="34740"/>
                        <a14:foregroundMark x1="35632" y1="37013" x2="39540" y2="41071"/>
                        <a14:foregroundMark x1="40920" y1="36039" x2="42299" y2="35714"/>
                        <a14:foregroundMark x1="40920" y1="33117" x2="40920" y2="33117"/>
                        <a14:foregroundMark x1="40460" y1="32630" x2="40460" y2="32630"/>
                        <a14:foregroundMark x1="38621" y1="32305" x2="37011" y2="32305"/>
                        <a14:foregroundMark x1="37931" y1="31981" x2="37931" y2="31981"/>
                        <a14:foregroundMark x1="37931" y1="31981" x2="37931" y2="31981"/>
                        <a14:foregroundMark x1="41379" y1="32630" x2="43678" y2="33442"/>
                        <a14:foregroundMark x1="46897" y1="33442" x2="48506" y2="33766"/>
                        <a14:foregroundMark x1="46897" y1="33766" x2="46897" y2="33766"/>
                        <a14:foregroundMark x1="45517" y1="33442" x2="45517" y2="33442"/>
                        <a14:foregroundMark x1="46437" y1="33766" x2="46437" y2="35390"/>
                        <a14:foregroundMark x1="46437" y1="35065" x2="46897" y2="36039"/>
                        <a14:foregroundMark x1="46437" y1="36688" x2="46437" y2="36688"/>
                        <a14:foregroundMark x1="46437" y1="34416" x2="46437" y2="34416"/>
                        <a14:foregroundMark x1="62989" y1="31656" x2="62989" y2="31656"/>
                        <a14:foregroundMark x1="60690" y1="31656" x2="60690" y2="31656"/>
                        <a14:foregroundMark x1="57471" y1="31331" x2="57471" y2="31331"/>
                        <a14:foregroundMark x1="56552" y1="30682" x2="56552" y2="30682"/>
                        <a14:foregroundMark x1="58391" y1="30032" x2="59770" y2="30032"/>
                        <a14:foregroundMark x1="61149" y1="30032" x2="61149" y2="30032"/>
                        <a14:foregroundMark x1="62529" y1="30032" x2="62529" y2="30032"/>
                        <a14:foregroundMark x1="63448" y1="29383" x2="63448" y2="29383"/>
                        <a14:foregroundMark x1="63908" y1="28409" x2="63908" y2="28409"/>
                        <a14:foregroundMark x1="63448" y1="27435" x2="63448" y2="27435"/>
                        <a14:foregroundMark x1="60690" y1="27110" x2="60690" y2="27110"/>
                        <a14:foregroundMark x1="59770" y1="28734" x2="61609" y2="31331"/>
                        <a14:foregroundMark x1="61609" y1="31656" x2="63448" y2="33117"/>
                        <a14:foregroundMark x1="62069" y1="33117" x2="59310" y2="36039"/>
                        <a14:foregroundMark x1="57011" y1="32305" x2="57011" y2="33766"/>
                        <a14:foregroundMark x1="57011" y1="33766" x2="57471" y2="38636"/>
                        <a14:foregroundMark x1="57471" y1="37338" x2="59310" y2="37338"/>
                        <a14:foregroundMark x1="59310" y1="37013" x2="59310" y2="38312"/>
                        <a14:foregroundMark x1="59310" y1="38636" x2="59310" y2="39773"/>
                        <a14:foregroundMark x1="58391" y1="38312" x2="58391" y2="38312"/>
                        <a14:foregroundMark x1="58851" y1="38961" x2="58851" y2="38961"/>
                        <a14:foregroundMark x1="60690" y1="39448" x2="62529" y2="39773"/>
                        <a14:foregroundMark x1="62529" y1="39773" x2="62529" y2="39773"/>
                        <a14:foregroundMark x1="62529" y1="38312" x2="63908" y2="38312"/>
                        <a14:foregroundMark x1="64368" y1="38636" x2="65977" y2="39773"/>
                        <a14:foregroundMark x1="65977" y1="38312" x2="67356" y2="38636"/>
                        <a14:foregroundMark x1="67816" y1="38636" x2="69195" y2="40097"/>
                        <a14:foregroundMark x1="68276" y1="39448" x2="59770" y2="42695"/>
                        <a14:foregroundMark x1="58391" y1="38961" x2="58391" y2="38961"/>
                        <a14:foregroundMark x1="57011" y1="37987" x2="57011" y2="37987"/>
                        <a14:foregroundMark x1="61609" y1="34416" x2="64828" y2="37338"/>
                        <a14:foregroundMark x1="63908" y1="35065" x2="63908" y2="35065"/>
                        <a14:foregroundMark x1="65517" y1="33766" x2="69195" y2="35065"/>
                        <a14:foregroundMark x1="69195" y1="33117" x2="70575" y2="33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404" y="1236762"/>
            <a:ext cx="1811373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35" y="3861048"/>
            <a:ext cx="18161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27" y="3852793"/>
            <a:ext cx="18161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>
            <a:hlinkClick r:id="" action="ppaction://noaction">
              <a:snd r:embed="rId9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27" y="1176796"/>
            <a:ext cx="18161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103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3162" r="86" b="4957"/>
          <a:stretch/>
        </p:blipFill>
        <p:spPr bwMode="auto">
          <a:xfrm>
            <a:off x="4321" y="-8267"/>
            <a:ext cx="9144000" cy="68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05678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4 лишний.</a:t>
            </a:r>
          </a:p>
        </p:txBody>
      </p:sp>
      <p:pic>
        <p:nvPicPr>
          <p:cNvPr id="5" name="Picture 2" descr="C:\Users\P-Info\Downloads\для  интерактивных  игр\ракета.jp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06" l="1066" r="100000">
                        <a14:foregroundMark x1="14387" y1="39053" x2="14387" y2="39053"/>
                        <a14:foregroundMark x1="24867" y1="30769" x2="24867" y2="30769"/>
                        <a14:foregroundMark x1="27353" y1="53649" x2="27353" y2="53649"/>
                        <a14:foregroundMark x1="25933" y1="48323" x2="25933" y2="48323"/>
                        <a14:foregroundMark x1="25577" y1="47140" x2="25577" y2="47140"/>
                        <a14:foregroundMark x1="25577" y1="47140" x2="25577" y2="47140"/>
                        <a14:foregroundMark x1="24512" y1="46746" x2="24512" y2="46746"/>
                        <a14:foregroundMark x1="23979" y1="47929" x2="23979" y2="49112"/>
                        <a14:foregroundMark x1="35346" y1="64103" x2="35346" y2="64103"/>
                        <a14:foregroundMark x1="38366" y1="69625" x2="38366" y2="69625"/>
                        <a14:foregroundMark x1="38366" y1="69625" x2="38366" y2="69625"/>
                        <a14:foregroundMark x1="37123" y1="69625" x2="37123" y2="69625"/>
                        <a14:foregroundMark x1="35346" y1="69625" x2="35346" y2="69625"/>
                        <a14:foregroundMark x1="32327" y1="65089" x2="32327" y2="65089"/>
                        <a14:foregroundMark x1="40497" y1="70020" x2="40497" y2="70020"/>
                        <a14:foregroundMark x1="40497" y1="69625" x2="40497" y2="69625"/>
                        <a14:foregroundMark x1="42096" y1="70414" x2="42096" y2="70414"/>
                        <a14:foregroundMark x1="49911" y1="53846" x2="49911" y2="53846"/>
                        <a14:foregroundMark x1="47247" y1="54241" x2="47247" y2="54241"/>
                        <a14:foregroundMark x1="45826" y1="50888" x2="45826" y2="50888"/>
                        <a14:foregroundMark x1="45826" y1="50888" x2="45826" y2="50888"/>
                        <a14:foregroundMark x1="30018" y1="36292" x2="30018" y2="36292"/>
                        <a14:foregroundMark x1="60924" y1="74162" x2="60924" y2="74162"/>
                        <a14:foregroundMark x1="60568" y1="70809" x2="60568" y2="70809"/>
                        <a14:foregroundMark x1="60568" y1="70020" x2="60568" y2="70020"/>
                        <a14:foregroundMark x1="40675" y1="74556" x2="40675" y2="74556"/>
                        <a14:foregroundMark x1="40497" y1="70809" x2="40497" y2="70809"/>
                        <a14:foregroundMark x1="36767" y1="69231" x2="36767" y2="69231"/>
                        <a14:foregroundMark x1="39787" y1="69231" x2="39787" y2="69231"/>
                        <a14:foregroundMark x1="41385" y1="69625" x2="41385" y2="69625"/>
                        <a14:foregroundMark x1="41741" y1="69625" x2="41741" y2="69625"/>
                        <a14:foregroundMark x1="42806" y1="70414" x2="42806" y2="70414"/>
                        <a14:foregroundMark x1="45471" y1="71598" x2="45471" y2="71598"/>
                        <a14:foregroundMark x1="45826" y1="71992" x2="45826" y2="71992"/>
                        <a14:foregroundMark x1="33393" y1="62130" x2="34281" y2="62525"/>
                        <a14:foregroundMark x1="36057" y1="62525" x2="36057" y2="62525"/>
                        <a14:foregroundMark x1="34103" y1="61144" x2="33037" y2="61144"/>
                        <a14:foregroundMark x1="30373" y1="58777" x2="29307" y2="58777"/>
                        <a14:foregroundMark x1="29307" y1="58777" x2="29307" y2="58777"/>
                        <a14:foregroundMark x1="44050" y1="28797" x2="44050" y2="28797"/>
                        <a14:foregroundMark x1="44050" y1="29980" x2="44760" y2="32150"/>
                        <a14:foregroundMark x1="45826" y1="35306" x2="45826" y2="35306"/>
                        <a14:foregroundMark x1="47425" y1="35897" x2="47425" y2="35897"/>
                        <a14:foregroundMark x1="49556" y1="37475" x2="49911" y2="38659"/>
                        <a14:foregroundMark x1="50266" y1="40039" x2="50266" y2="40039"/>
                        <a14:foregroundMark x1="50799" y1="41617" x2="50799" y2="43393"/>
                        <a14:foregroundMark x1="51510" y1="43393" x2="51510" y2="43393"/>
                        <a14:foregroundMark x1="52931" y1="44576" x2="52931" y2="44576"/>
                        <a14:foregroundMark x1="54174" y1="45365" x2="54174" y2="45365"/>
                        <a14:foregroundMark x1="55240" y1="45365" x2="56306" y2="46746"/>
                        <a14:foregroundMark x1="56306" y1="46746" x2="56306" y2="46746"/>
                        <a14:foregroundMark x1="57194" y1="47140" x2="57904" y2="48718"/>
                        <a14:foregroundMark x1="58259" y1="49112" x2="59680" y2="50099"/>
                        <a14:foregroundMark x1="59680" y1="50099" x2="60036" y2="51282"/>
                        <a14:foregroundMark x1="60391" y1="51282" x2="61634" y2="52071"/>
                        <a14:foregroundMark x1="63410" y1="52071" x2="64298" y2="53254"/>
                        <a14:foregroundMark x1="64298" y1="53254" x2="64298" y2="53254"/>
                        <a14:foregroundMark x1="66075" y1="53846" x2="68028" y2="55819"/>
                        <a14:foregroundMark x1="69449" y1="59961" x2="69449" y2="59961"/>
                        <a14:foregroundMark x1="68384" y1="59172" x2="68384" y2="59172"/>
                        <a14:foregroundMark x1="67318" y1="59172" x2="67318" y2="59172"/>
                        <a14:foregroundMark x1="66075" y1="57002" x2="66075" y2="57002"/>
                        <a14:foregroundMark x1="65364" y1="56607" x2="65364" y2="56607"/>
                        <a14:foregroundMark x1="63766" y1="55030" x2="63766" y2="55030"/>
                        <a14:foregroundMark x1="61634" y1="54635" x2="61634" y2="54635"/>
                        <a14:foregroundMark x1="60391" y1="53846" x2="60391" y2="53846"/>
                        <a14:foregroundMark x1="57549" y1="52071" x2="57549" y2="52071"/>
                        <a14:foregroundMark x1="30018" y1="61736" x2="30018" y2="61736"/>
                        <a14:foregroundMark x1="30018" y1="58383" x2="30018" y2="58383"/>
                        <a14:foregroundMark x1="28242" y1="57002" x2="27353" y2="56607"/>
                        <a14:foregroundMark x1="26288" y1="55819" x2="26288" y2="55819"/>
                        <a14:foregroundMark x1="14742" y1="36292" x2="14742" y2="36292"/>
                        <a14:foregroundMark x1="13144" y1="37870" x2="13144" y2="39250"/>
                        <a14:foregroundMark x1="27531" y1="38264" x2="27531" y2="38264"/>
                        <a14:foregroundMark x1="58615" y1="84221" x2="58615" y2="84221"/>
                        <a14:foregroundMark x1="59325" y1="86193" x2="59325" y2="86193"/>
                        <a14:foregroundMark x1="58970" y1="86588" x2="58615" y2="87574"/>
                        <a14:foregroundMark x1="66963" y1="75937" x2="66963" y2="75937"/>
                        <a14:foregroundMark x1="69805" y1="75937" x2="69805" y2="75937"/>
                        <a14:foregroundMark x1="67673" y1="73767" x2="67673" y2="73767"/>
                        <a14:foregroundMark x1="66075" y1="72978" x2="66075" y2="72978"/>
                        <a14:foregroundMark x1="81883" y1="34911" x2="81883" y2="36686"/>
                        <a14:foregroundMark x1="79574" y1="37081" x2="79574" y2="37081"/>
                        <a14:foregroundMark x1="79574" y1="33728" x2="79574" y2="33728"/>
                        <a14:foregroundMark x1="76554" y1="32939" x2="76554" y2="32939"/>
                        <a14:foregroundMark x1="76199" y1="32150" x2="76199" y2="32150"/>
                        <a14:foregroundMark x1="75844" y1="31558" x2="75844" y2="31558"/>
                        <a14:foregroundMark x1="74423" y1="28797" x2="74423" y2="28797"/>
                        <a14:foregroundMark x1="73179" y1="28402" x2="73179" y2="28402"/>
                        <a14:foregroundMark x1="72469" y1="28402" x2="72469" y2="28402"/>
                        <a14:foregroundMark x1="71758" y1="27811" x2="71758" y2="27811"/>
                        <a14:foregroundMark x1="71048" y1="25444" x2="71048" y2="25444"/>
                        <a14:foregroundMark x1="71048" y1="25444" x2="71048" y2="25444"/>
                        <a14:foregroundMark x1="70160" y1="24458" x2="70160" y2="24458"/>
                        <a14:foregroundMark x1="70160" y1="24458" x2="70160" y2="24458"/>
                        <a14:foregroundMark x1="70160" y1="24063" x2="70160" y2="24063"/>
                        <a14:foregroundMark x1="70160" y1="22880" x2="70160" y2="22880"/>
                        <a14:foregroundMark x1="68739" y1="20907" x2="68739" y2="20907"/>
                        <a14:foregroundMark x1="68384" y1="20316" x2="68384" y2="20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2535550" cy="22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-Info\Downloads\для  интерактивных  игр\1680532197_pictures-pibig-info-p-kosmicheskaya-raketa-risunok-krasivo-17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66017"/>
            <a:ext cx="2431554" cy="243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P-Info\Downloads\для  интерактивных  игр\474868-risunok-raketa-dlya-detey-3.jp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94" l="0" r="100000">
                        <a14:foregroundMark x1="57426" y1="38963" x2="57426" y2="38963"/>
                        <a14:foregroundMark x1="50165" y1="38118" x2="50165" y2="38118"/>
                        <a14:foregroundMark x1="48185" y1="37877" x2="48185" y2="37877"/>
                        <a14:foregroundMark x1="47855" y1="37756" x2="47855" y2="37756"/>
                        <a14:foregroundMark x1="49835" y1="36550" x2="49835" y2="36550"/>
                        <a14:foregroundMark x1="51155" y1="35344" x2="51155" y2="35344"/>
                        <a14:foregroundMark x1="51155" y1="35344" x2="51155" y2="35344"/>
                        <a14:foregroundMark x1="50165" y1="48010" x2="50165" y2="48010"/>
                        <a14:foregroundMark x1="50165" y1="48010" x2="50165" y2="48010"/>
                        <a14:foregroundMark x1="50165" y1="48010" x2="50165" y2="48010"/>
                        <a14:foregroundMark x1="49835" y1="48251" x2="49505" y2="49216"/>
                        <a14:foregroundMark x1="48845" y1="49698" x2="48845" y2="49698"/>
                        <a14:foregroundMark x1="51815" y1="57298" x2="51815" y2="57298"/>
                        <a14:foregroundMark x1="51155" y1="8444" x2="51155" y2="8444"/>
                        <a14:foregroundMark x1="51485" y1="6152" x2="51485" y2="6152"/>
                        <a14:foregroundMark x1="52805" y1="2895" x2="52805" y2="2895"/>
                        <a14:foregroundMark x1="49505" y1="2895" x2="49505" y2="2895"/>
                        <a14:foregroundMark x1="53465" y1="35103" x2="53465" y2="35103"/>
                        <a14:foregroundMark x1="49505" y1="36188" x2="49505" y2="36188"/>
                        <a14:foregroundMark x1="48185" y1="36791" x2="49175" y2="37756"/>
                        <a14:foregroundMark x1="52145" y1="78166" x2="52145" y2="78166"/>
                        <a14:foregroundMark x1="51815" y1="78046" x2="51815" y2="78046"/>
                        <a14:foregroundMark x1="45875" y1="77443" x2="44884" y2="78408"/>
                        <a14:foregroundMark x1="44224" y1="78890" x2="44224" y2="78890"/>
                        <a14:foregroundMark x1="43234" y1="79735" x2="41914" y2="81182"/>
                        <a14:foregroundMark x1="40264" y1="82509" x2="40264" y2="82509"/>
                        <a14:foregroundMark x1="42244" y1="84198" x2="42244" y2="84198"/>
                        <a14:foregroundMark x1="48185" y1="84198" x2="48185" y2="84198"/>
                        <a14:foregroundMark x1="49505" y1="81423" x2="49505" y2="81423"/>
                        <a14:foregroundMark x1="52145" y1="78890" x2="52145" y2="78890"/>
                        <a14:foregroundMark x1="47525" y1="84077" x2="47525" y2="84077"/>
                        <a14:foregroundMark x1="46535" y1="85525" x2="45545" y2="88058"/>
                        <a14:foregroundMark x1="45215" y1="88299" x2="45215" y2="88299"/>
                        <a14:foregroundMark x1="45215" y1="88299" x2="45215" y2="88299"/>
                        <a14:foregroundMark x1="51155" y1="56574" x2="51155" y2="56574"/>
                        <a14:foregroundMark x1="52805" y1="36429" x2="52805" y2="36429"/>
                        <a14:foregroundMark x1="46535" y1="37636" x2="46535" y2="37636"/>
                        <a14:foregroundMark x1="46205" y1="37877" x2="46205" y2="37877"/>
                        <a14:foregroundMark x1="45215" y1="38721" x2="45215" y2="38721"/>
                        <a14:foregroundMark x1="44554" y1="39445" x2="44554" y2="39445"/>
                        <a14:foregroundMark x1="45545" y1="39928" x2="47195" y2="40410"/>
                        <a14:foregroundMark x1="59736" y1="86852" x2="59736" y2="86852"/>
                        <a14:foregroundMark x1="56436" y1="86610" x2="55446" y2="87575"/>
                        <a14:foregroundMark x1="55116" y1="87817" x2="54125" y2="88782"/>
                        <a14:foregroundMark x1="53795" y1="89264" x2="53795" y2="89264"/>
                        <a14:foregroundMark x1="53135" y1="89626" x2="53135" y2="89626"/>
                        <a14:foregroundMark x1="53135" y1="89626" x2="53135" y2="89626"/>
                        <a14:foregroundMark x1="50495" y1="4343" x2="50495" y2="4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0326">
            <a:off x="2594534" y="3371126"/>
            <a:ext cx="1260871" cy="34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-Info\Downloads\для  интерактивных  игр\1673337428_21-zefirka-club-p-klipart-raketa-36.png">
            <a:hlinkClick r:id="" action="ppaction://noaction">
              <a:snd r:embed="rId10" name="applause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6"/>
          <a:stretch/>
        </p:blipFill>
        <p:spPr bwMode="auto">
          <a:xfrm rot="3236784">
            <a:off x="5145849" y="3695727"/>
            <a:ext cx="1450694" cy="281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6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3162" r="86" b="4957"/>
          <a:stretch/>
        </p:blipFill>
        <p:spPr bwMode="auto">
          <a:xfrm>
            <a:off x="0" y="7041"/>
            <a:ext cx="9144000" cy="68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05678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4 лишний.</a:t>
            </a:r>
          </a:p>
        </p:txBody>
      </p:sp>
      <p:pic>
        <p:nvPicPr>
          <p:cNvPr id="5" name="Picture 5" descr="C:\Users\P-Info\Downloads\для  интерактивных  игр\корабль.jp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7911" y1="17067" x2="57911" y2="17067"/>
                        <a14:foregroundMark x1="53481" y1="23733" x2="53481" y2="23733"/>
                        <a14:foregroundMark x1="36392" y1="41600" x2="36392" y2="41600"/>
                        <a14:foregroundMark x1="34177" y1="38933" x2="34177" y2="38933"/>
                        <a14:foregroundMark x1="38608" y1="43467" x2="38608" y2="43467"/>
                        <a14:foregroundMark x1="38608" y1="44800" x2="38608" y2="44800"/>
                        <a14:foregroundMark x1="66139" y1="49067" x2="66139" y2="49067"/>
                        <a14:foregroundMark x1="4747" y1="51467" x2="4747" y2="51467"/>
                        <a14:foregroundMark x1="7911" y1="55200" x2="7911" y2="55200"/>
                        <a14:foregroundMark x1="5696" y1="49600" x2="5696" y2="49600"/>
                        <a14:foregroundMark x1="11709" y1="56000" x2="11709" y2="56000"/>
                        <a14:foregroundMark x1="25000" y1="64800" x2="25000" y2="64800"/>
                        <a14:foregroundMark x1="35127" y1="68000" x2="35127" y2="68000"/>
                        <a14:foregroundMark x1="47468" y1="70933" x2="47468" y2="70933"/>
                        <a14:foregroundMark x1="56013" y1="71733" x2="56013" y2="71733"/>
                        <a14:foregroundMark x1="65506" y1="72000" x2="65506" y2="72000"/>
                        <a14:foregroundMark x1="70570" y1="72800" x2="70570" y2="72800"/>
                        <a14:foregroundMark x1="76899" y1="72000" x2="76899" y2="72000"/>
                        <a14:foregroundMark x1="74051" y1="85067" x2="74051" y2="85067"/>
                        <a14:foregroundMark x1="76266" y1="94667" x2="76266" y2="94667"/>
                        <a14:foregroundMark x1="81962" y1="71733" x2="81962" y2="71733"/>
                        <a14:foregroundMark x1="38608" y1="97600" x2="38608" y2="97600"/>
                        <a14:foregroundMark x1="38924" y1="90933" x2="38924" y2="90933"/>
                        <a14:foregroundMark x1="5063" y1="82400" x2="5063" y2="82400"/>
                        <a14:foregroundMark x1="11709" y1="78667" x2="11709" y2="7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971" y="1101743"/>
            <a:ext cx="2409069" cy="285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P-Info\Downloads\для  интерактивных  игр\луноход.png">
            <a:hlinkClick r:id="" action="ppaction://noaction">
              <a:snd r:embed="rId6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36" r="100000">
                        <a14:foregroundMark x1="14430" y1="61905" x2="14430" y2="61905"/>
                        <a14:foregroundMark x1="14765" y1="58844" x2="14765" y2="58844"/>
                        <a14:foregroundMark x1="28859" y1="62245" x2="28859" y2="62245"/>
                        <a14:foregroundMark x1="32886" y1="61905" x2="32886" y2="61905"/>
                        <a14:foregroundMark x1="35570" y1="78571" x2="35570" y2="78571"/>
                        <a14:foregroundMark x1="64765" y1="78231" x2="64765" y2="78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32187"/>
            <a:ext cx="2520280" cy="248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-Info\Downloads\1660770164_1-flomaster-club-p-letayushchaya-tarelka-kartinki-dlya-detei-1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32187"/>
            <a:ext cx="2952328" cy="210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-Info\Downloads\1660770119_8-flomaster-club-p-letayushchaya-tarelka-kartinki-dlya-detei-17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720" y="980728"/>
            <a:ext cx="2974310" cy="29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омой 9">
            <a:hlinkClick r:id="rId12" action="ppaction://hlinksldjump" highlightClick="1"/>
          </p:cNvPr>
          <p:cNvSpPr/>
          <p:nvPr/>
        </p:nvSpPr>
        <p:spPr>
          <a:xfrm>
            <a:off x="8305800" y="5992899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4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5" t="3162" r="86" b="4957"/>
          <a:stretch/>
        </p:blipFill>
        <p:spPr bwMode="auto">
          <a:xfrm>
            <a:off x="-67464" y="-42098"/>
            <a:ext cx="9247975" cy="699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05678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75656" y="260648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Выбери полезную еду для космонавта.</a:t>
            </a:r>
            <a:endParaRPr lang="ru-RU" sz="2400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270604" y="6019800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фрукты и овощи вектор PNG , овощи, плоды вектор, овощи вектор PNG картинки  и пнг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6087" l="31231" r="67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21" r="31338" b="74862"/>
          <a:stretch/>
        </p:blipFill>
        <p:spPr bwMode="auto">
          <a:xfrm>
            <a:off x="336665" y="2458262"/>
            <a:ext cx="1711051" cy="12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фрукты и овощи вектор PNG , овощи, плоды вектор, овощи вектор PNG картинки  и пнг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9" b="25187" l="727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12" b="73756"/>
          <a:stretch/>
        </p:blipFill>
        <p:spPr bwMode="auto">
          <a:xfrm>
            <a:off x="2383549" y="1234242"/>
            <a:ext cx="1449214" cy="136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фрукты и овощи вектор PNG , овощи, плоды вектор, овощи вектор PNG картинки  и пнг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85" b="62969" l="0" r="30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72" r="65651" b="32906"/>
          <a:stretch/>
        </p:blipFill>
        <p:spPr bwMode="auto">
          <a:xfrm rot="2680239">
            <a:off x="5253290" y="3501163"/>
            <a:ext cx="1563442" cy="179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фрукты и овощи вектор PNG , овощи, плоды вектор, овощи вектор PNG картинки  и пнг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36" b="63895" l="73612" r="970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0" t="34353" b="32823"/>
          <a:stretch/>
        </p:blipFill>
        <p:spPr bwMode="auto">
          <a:xfrm>
            <a:off x="5086457" y="733449"/>
            <a:ext cx="1440160" cy="165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фрукты и овощи вектор PNG , овощи, плоды вектор, овощи вектор PNG картинки  и пнг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966" b="100000" l="0" r="31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066" r="68858"/>
          <a:stretch/>
        </p:blipFill>
        <p:spPr bwMode="auto">
          <a:xfrm>
            <a:off x="2411760" y="5586144"/>
            <a:ext cx="1221757" cy="12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P-Info\Downloads\для  интерактивных  игр\d537231cb84bbb97f4ba2eabe0f20f07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79657"/>
            <a:ext cx="2184991" cy="337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чипсы лейс без фона (58 фото)">
            <a:hlinkClick r:id="" action="ppaction://noaction">
              <a:snd r:embed="rId12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64" y="945556"/>
            <a:ext cx="2214425" cy="12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Банка газировки PNG - Банка газировки Красный Напиток ...">
            <a:hlinkClick r:id="" action="ppaction://noaction">
              <a:snd r:embed="rId12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17" y="4869190"/>
            <a:ext cx="2246598" cy="149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Картофель фри - Png (пнг) картинки и иконки без фона">
            <a:hlinkClick r:id="" action="ppaction://noaction">
              <a:snd r:embed="rId12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52" y="3861048"/>
            <a:ext cx="1262747" cy="1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Каша, Овсянка, Каша, Овсянка png | PNGEg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6800" l="9770" r="89943">
                        <a14:foregroundMark x1="19828" y1="37200" x2="19828" y2="37200"/>
                        <a14:foregroundMark x1="19828" y1="40800" x2="19828" y2="40800"/>
                        <a14:foregroundMark x1="19828" y1="42000" x2="19828" y2="42000"/>
                        <a14:foregroundMark x1="20402" y1="43200" x2="20402" y2="43200"/>
                        <a14:foregroundMark x1="20402" y1="45600" x2="20402" y2="45600"/>
                        <a14:foregroundMark x1="20690" y1="46400" x2="20115" y2="48800"/>
                        <a14:foregroundMark x1="18966" y1="48800" x2="18966" y2="48800"/>
                        <a14:foregroundMark x1="24138" y1="33200" x2="24138" y2="33200"/>
                        <a14:foregroundMark x1="24138" y1="33200" x2="24138" y2="33200"/>
                        <a14:foregroundMark x1="24138" y1="33200" x2="24138" y2="33200"/>
                        <a14:foregroundMark x1="24138" y1="33600" x2="21839" y2="34400"/>
                        <a14:foregroundMark x1="21839" y1="34400" x2="21839" y2="34400"/>
                        <a14:foregroundMark x1="21839" y1="34400" x2="21839" y2="34400"/>
                        <a14:foregroundMark x1="21839" y1="34400" x2="21839" y2="34400"/>
                        <a14:foregroundMark x1="27011" y1="33200" x2="27011" y2="33200"/>
                        <a14:foregroundMark x1="27299" y1="31600" x2="27299" y2="31600"/>
                        <a14:foregroundMark x1="27299" y1="28800" x2="27299" y2="28800"/>
                        <a14:foregroundMark x1="25862" y1="28400" x2="25862" y2="28400"/>
                        <a14:foregroundMark x1="28736" y1="28000" x2="28736" y2="28000"/>
                        <a14:foregroundMark x1="29310" y1="27600" x2="29310" y2="27600"/>
                        <a14:foregroundMark x1="32759" y1="26400" x2="32759" y2="26400"/>
                        <a14:foregroundMark x1="32759" y1="26400" x2="32759" y2="26400"/>
                        <a14:foregroundMark x1="36494" y1="25200" x2="36494" y2="25200"/>
                        <a14:foregroundMark x1="37069" y1="24800" x2="37069" y2="24800"/>
                        <a14:foregroundMark x1="41379" y1="24400" x2="41379" y2="24400"/>
                        <a14:foregroundMark x1="43103" y1="24000" x2="43103" y2="24000"/>
                        <a14:foregroundMark x1="46264" y1="23600" x2="46264" y2="23600"/>
                        <a14:foregroundMark x1="48851" y1="22800" x2="48851" y2="22800"/>
                        <a14:foregroundMark x1="55172" y1="22800" x2="56034" y2="22800"/>
                        <a14:foregroundMark x1="74713" y1="56400" x2="74713" y2="56400"/>
                        <a14:foregroundMark x1="72701" y1="57200" x2="72701" y2="57200"/>
                        <a14:foregroundMark x1="71552" y1="58000" x2="68103" y2="61200"/>
                        <a14:foregroundMark x1="67816" y1="61200" x2="66954" y2="62000"/>
                        <a14:foregroundMark x1="66379" y1="62800" x2="65230" y2="66400"/>
                        <a14:foregroundMark x1="65805" y1="66800" x2="66667" y2="66800"/>
                        <a14:foregroundMark x1="72414" y1="64800" x2="72414" y2="64800"/>
                        <a14:foregroundMark x1="72701" y1="63200" x2="72701" y2="63200"/>
                        <a14:foregroundMark x1="72701" y1="60400" x2="72701" y2="60400"/>
                        <a14:foregroundMark x1="72701" y1="60800" x2="69540" y2="63200"/>
                        <a14:foregroundMark x1="69540" y1="63200" x2="68391" y2="64000"/>
                        <a14:foregroundMark x1="68391" y1="64000" x2="64655" y2="66800"/>
                        <a14:foregroundMark x1="64080" y1="66800" x2="62069" y2="66800"/>
                        <a14:foregroundMark x1="59770" y1="66800" x2="59770" y2="66800"/>
                        <a14:foregroundMark x1="59195" y1="66800" x2="59195" y2="66800"/>
                        <a14:foregroundMark x1="73563" y1="60800" x2="73563" y2="60800"/>
                        <a14:foregroundMark x1="73851" y1="59200" x2="73851" y2="59200"/>
                        <a14:foregroundMark x1="73851" y1="58000" x2="74138" y2="56800"/>
                        <a14:foregroundMark x1="76149" y1="57200" x2="76149" y2="57200"/>
                        <a14:foregroundMark x1="74138" y1="60000" x2="74138" y2="60000"/>
                        <a14:foregroundMark x1="74425" y1="59200" x2="74425" y2="5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934" y="5586144"/>
            <a:ext cx="1963177" cy="141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Мясо картинка для детей - 51 фото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0" y="5352075"/>
            <a:ext cx="1549059" cy="127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упаковка молока png | PNGWin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8333" y1="24444" x2="48333" y2="24444"/>
                        <a14:foregroundMark x1="48333" y1="24444" x2="48333" y2="24444"/>
                        <a14:foregroundMark x1="48611" y1="24444" x2="48611" y2="24444"/>
                        <a14:foregroundMark x1="47778" y1="24722" x2="47778" y2="24722"/>
                        <a14:foregroundMark x1="47500" y1="24444" x2="47500" y2="24444"/>
                        <a14:foregroundMark x1="45556" y1="23056" x2="45556" y2="23056"/>
                        <a14:foregroundMark x1="44167" y1="22222" x2="44167" y2="22222"/>
                        <a14:foregroundMark x1="41111" y1="20278" x2="41111" y2="20278"/>
                        <a14:foregroundMark x1="40833" y1="19167" x2="40833" y2="19167"/>
                        <a14:foregroundMark x1="43333" y1="18611" x2="44444" y2="18611"/>
                        <a14:foregroundMark x1="44444" y1="18611" x2="45556" y2="18611"/>
                        <a14:foregroundMark x1="47500" y1="18611" x2="49444" y2="19444"/>
                        <a14:foregroundMark x1="51111" y1="19444" x2="51111" y2="19444"/>
                        <a14:foregroundMark x1="53056" y1="19722" x2="53056" y2="19722"/>
                        <a14:foregroundMark x1="54722" y1="19444" x2="55556" y2="19722"/>
                        <a14:foregroundMark x1="55556" y1="19722" x2="55556" y2="19722"/>
                        <a14:foregroundMark x1="51667" y1="19167" x2="51667" y2="19167"/>
                        <a14:foregroundMark x1="57222" y1="33611" x2="53611" y2="32222"/>
                        <a14:foregroundMark x1="50000" y1="30000" x2="50000" y2="30000"/>
                        <a14:foregroundMark x1="54444" y1="28889" x2="55556" y2="35000"/>
                        <a14:foregroundMark x1="55278" y1="35278" x2="53611" y2="36389"/>
                        <a14:foregroundMark x1="51111" y1="35556" x2="50000" y2="38611"/>
                        <a14:foregroundMark x1="48889" y1="38333" x2="50000" y2="40278"/>
                        <a14:foregroundMark x1="50833" y1="40278" x2="52222" y2="40833"/>
                        <a14:foregroundMark x1="53889" y1="39722" x2="55000" y2="41944"/>
                        <a14:foregroundMark x1="55000" y1="43333" x2="55556" y2="48056"/>
                        <a14:foregroundMark x1="55556" y1="48333" x2="55556" y2="48333"/>
                        <a14:foregroundMark x1="55000" y1="30833" x2="56389" y2="32778"/>
                        <a14:foregroundMark x1="55000" y1="30833" x2="55833" y2="31111"/>
                        <a14:foregroundMark x1="56667" y1="31389" x2="57500" y2="32500"/>
                        <a14:foregroundMark x1="57500" y1="32500" x2="58611" y2="34722"/>
                        <a14:foregroundMark x1="59167" y1="32778" x2="60556" y2="34167"/>
                        <a14:foregroundMark x1="60556" y1="32222" x2="60556" y2="32222"/>
                        <a14:foregroundMark x1="60000" y1="32500" x2="62222" y2="37222"/>
                        <a14:foregroundMark x1="59444" y1="33333" x2="59722" y2="34167"/>
                        <a14:foregroundMark x1="56944" y1="25556" x2="58333" y2="25556"/>
                        <a14:foregroundMark x1="58056" y1="24167" x2="58056" y2="24167"/>
                        <a14:foregroundMark x1="56389" y1="21111" x2="56389" y2="21111"/>
                        <a14:foregroundMark x1="56389" y1="21111" x2="56389" y2="21111"/>
                        <a14:foregroundMark x1="56944" y1="25000" x2="56944" y2="25000"/>
                        <a14:foregroundMark x1="48333" y1="60278" x2="48333" y2="60278"/>
                        <a14:foregroundMark x1="47500" y1="59167" x2="47500" y2="59167"/>
                        <a14:foregroundMark x1="52778" y1="56111" x2="52778" y2="56111"/>
                        <a14:foregroundMark x1="48056" y1="74444" x2="48056" y2="74444"/>
                        <a14:foregroundMark x1="48056" y1="74167" x2="48056" y2="74167"/>
                        <a14:foregroundMark x1="48056" y1="72778" x2="48056" y2="72778"/>
                        <a14:foregroundMark x1="46667" y1="72500" x2="46667" y2="72500"/>
                        <a14:foregroundMark x1="48889" y1="74722" x2="49444" y2="78056"/>
                        <a14:foregroundMark x1="48333" y1="80000" x2="48333" y2="80000"/>
                        <a14:foregroundMark x1="46667" y1="82222" x2="46667" y2="82222"/>
                        <a14:foregroundMark x1="49722" y1="80833" x2="49722" y2="80833"/>
                        <a14:foregroundMark x1="51111" y1="79444" x2="51111" y2="79444"/>
                        <a14:foregroundMark x1="51667" y1="76389" x2="51667" y2="76389"/>
                        <a14:foregroundMark x1="51389" y1="73611" x2="51389" y2="73611"/>
                        <a14:foregroundMark x1="52778" y1="71944" x2="52778" y2="71944"/>
                        <a14:foregroundMark x1="52778" y1="71944" x2="52778" y2="71944"/>
                        <a14:foregroundMark x1="56111" y1="71667" x2="56111" y2="71667"/>
                        <a14:foregroundMark x1="56111" y1="72500" x2="56111" y2="72500"/>
                        <a14:foregroundMark x1="54167" y1="76667" x2="54167" y2="76667"/>
                        <a14:foregroundMark x1="54167" y1="76667" x2="54167" y2="76667"/>
                        <a14:foregroundMark x1="53611" y1="80000" x2="53611" y2="80000"/>
                        <a14:foregroundMark x1="55556" y1="79444" x2="55556" y2="79444"/>
                        <a14:foregroundMark x1="56389" y1="78889" x2="56389" y2="78889"/>
                        <a14:foregroundMark x1="57222" y1="78333" x2="57222" y2="78333"/>
                        <a14:foregroundMark x1="58889" y1="76111" x2="58889" y2="76111"/>
                        <a14:foregroundMark x1="59167" y1="74444" x2="59167" y2="7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89" y="1916832"/>
            <a:ext cx="2016224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3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9098E-6 L 0.28524 -0.094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3" y="-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2563E-6 L 0.40434 0.052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26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5399E-6 L 0.09461 0.1239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6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17071E-6 L 0.6059 -0.0948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95" y="-47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6764E-6 L 0.07638 -0.28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-144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62642E-8 L 0.58281 -0.505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32" y="-25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35785E-6 L 0.40572 -0.5489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8" y="-27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9688E-6 L 0.24584 -0.5639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28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P-Info\Downloads\1659824915_15-kartinkin-net-p-fon-dlya-prezentatsii-kosmicheskii-detskii-15.jpg">
            <a:hlinkClick r:id="" action="ppaction://noaction">
              <a:snd r:embed="rId2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" y="-1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9592" y="188640"/>
            <a:ext cx="692332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P-Info\Downloads\для  интерактивных  игр\ракета2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3" b="9758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2001">
            <a:off x="3308054" y="1746859"/>
            <a:ext cx="941131" cy="17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P-Info\Downloads\1660770166_17-flomaster-club-p-letayushchaya-tarelka-kartinki-dlya-detei-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97152"/>
            <a:ext cx="2214032" cy="1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P-Info\Downloads\1660770098_18-flomaster-club-p-letayushchaya-tarelka-kartinki-dlya-detei-3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236">
            <a:off x="6345879" y="2884198"/>
            <a:ext cx="1030522" cy="108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P-Info\Downloads\для  интерактивных  игр\пришелец1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41" b="97479" l="0" r="9854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18" y="3356992"/>
            <a:ext cx="1305107" cy="11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P-Info\Downloads\для  интерактивных  игр\корабль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6013" y1="24533" x2="56013" y2="24533"/>
                        <a14:foregroundMark x1="59494" y1="11200" x2="59494" y2="11200"/>
                        <a14:foregroundMark x1="58228" y1="15467" x2="58228" y2="15467"/>
                        <a14:foregroundMark x1="45253" y1="44533" x2="45253" y2="44533"/>
                        <a14:foregroundMark x1="40190" y1="47200" x2="40190" y2="47200"/>
                        <a14:foregroundMark x1="48101" y1="50933" x2="48101" y2="50933"/>
                        <a14:foregroundMark x1="56013" y1="51733" x2="56013" y2="51733"/>
                        <a14:foregroundMark x1="7595" y1="47200" x2="7595" y2="47200"/>
                        <a14:foregroundMark x1="9494" y1="53333" x2="9494" y2="53333"/>
                        <a14:foregroundMark x1="4114" y1="51200" x2="4114" y2="51200"/>
                        <a14:foregroundMark x1="12658" y1="56000" x2="12658" y2="56000"/>
                        <a14:foregroundMark x1="17089" y1="59200" x2="17089" y2="59200"/>
                        <a14:foregroundMark x1="20886" y1="61333" x2="20886" y2="61333"/>
                        <a14:foregroundMark x1="28165" y1="63467" x2="28165" y2="63467"/>
                        <a14:foregroundMark x1="30696" y1="65333" x2="30696" y2="65333"/>
                        <a14:foregroundMark x1="36709" y1="68800" x2="36709" y2="68800"/>
                        <a14:foregroundMark x1="43671" y1="69600" x2="43671" y2="69600"/>
                        <a14:foregroundMark x1="46203" y1="70667" x2="46203" y2="70667"/>
                        <a14:foregroundMark x1="50633" y1="71733" x2="50633" y2="71733"/>
                        <a14:foregroundMark x1="56962" y1="73600" x2="56962" y2="73600"/>
                        <a14:foregroundMark x1="62658" y1="74133" x2="62658" y2="74133"/>
                        <a14:foregroundMark x1="69937" y1="72800" x2="69937" y2="72800"/>
                        <a14:foregroundMark x1="69937" y1="72800" x2="69937" y2="72800"/>
                        <a14:foregroundMark x1="76582" y1="73067" x2="76582" y2="73067"/>
                        <a14:foregroundMark x1="81962" y1="72000" x2="81962" y2="72000"/>
                        <a14:foregroundMark x1="90190" y1="69867" x2="90190" y2="69867"/>
                        <a14:foregroundMark x1="7278" y1="82667" x2="7278" y2="82667"/>
                        <a14:foregroundMark x1="13291" y1="79467" x2="13291" y2="79467"/>
                        <a14:foregroundMark x1="12658" y1="78133" x2="12658" y2="78133"/>
                        <a14:foregroundMark x1="42089" y1="82400" x2="42089" y2="82400"/>
                        <a14:foregroundMark x1="42089" y1="82400" x2="42089" y2="82400"/>
                        <a14:foregroundMark x1="42089" y1="79467" x2="42089" y2="79467"/>
                        <a14:foregroundMark x1="38924" y1="90667" x2="38924" y2="90667"/>
                        <a14:foregroundMark x1="36709" y1="96000" x2="36709" y2="96000"/>
                        <a14:foregroundMark x1="32911" y1="95467" x2="32911" y2="95467"/>
                        <a14:foregroundMark x1="43354" y1="95733" x2="43354" y2="95733"/>
                        <a14:foregroundMark x1="42089" y1="95467" x2="42089" y2="95467"/>
                        <a14:foregroundMark x1="37975" y1="96800" x2="37975" y2="96800"/>
                        <a14:foregroundMark x1="43671" y1="50933" x2="43671" y2="50933"/>
                        <a14:foregroundMark x1="37975" y1="41867" x2="37975" y2="41867"/>
                        <a14:foregroundMark x1="76899" y1="86933" x2="76899" y2="86933"/>
                        <a14:foregroundMark x1="72468" y1="82667" x2="72468" y2="82667"/>
                        <a14:foregroundMark x1="74684" y1="92267" x2="74684" y2="92267"/>
                        <a14:foregroundMark x1="74684" y1="92267" x2="74684" y2="92267"/>
                        <a14:foregroundMark x1="73101" y1="93867" x2="73101" y2="93867"/>
                        <a14:foregroundMark x1="72785" y1="95467" x2="72785" y2="95467"/>
                        <a14:foregroundMark x1="91456" y1="66667" x2="91456" y2="66667"/>
                        <a14:foregroundMark x1="87342" y1="68267" x2="87342" y2="6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87">
            <a:off x="3184722" y="2940230"/>
            <a:ext cx="2774559" cy="32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6934163">
            <a:off x="5190642" y="1346034"/>
            <a:ext cx="661575" cy="13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8971087" flipH="1">
            <a:off x="586906" y="446655"/>
            <a:ext cx="625371" cy="172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P-Info\Downloads\1660770132_3-flomaster-club-p-letayushchaya-tarelka-kartinki-dlya-detei-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3" y="3717032"/>
            <a:ext cx="2779341" cy="23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99592" y="33265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Сосчитай, сколько кораблей приземлилось на планету?</a:t>
            </a:r>
            <a:endParaRPr lang="ru-RU" dirty="0"/>
          </a:p>
        </p:txBody>
      </p:sp>
      <p:sp>
        <p:nvSpPr>
          <p:cNvPr id="33" name="Овал 32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1619672" y="1018133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43" name="Овал 42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311205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44" name="Овал 43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2328407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45" name="Овал 44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3875709" y="101991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46" name="Овал 45">
            <a:hlinkClick r:id="rId17" action="ppaction://hlinksldjump"/>
          </p:cNvPr>
          <p:cNvSpPr/>
          <p:nvPr/>
        </p:nvSpPr>
        <p:spPr>
          <a:xfrm>
            <a:off x="4609139" y="971252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48" name="Овал 47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6150385" y="98667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7</a:t>
            </a:r>
          </a:p>
        </p:txBody>
      </p:sp>
      <p:sp>
        <p:nvSpPr>
          <p:cNvPr id="49" name="Овал 48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6861140" y="98571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8</a:t>
            </a:r>
            <a:endParaRPr lang="ru-RU" sz="1400" dirty="0"/>
          </a:p>
        </p:txBody>
      </p:sp>
      <p:sp>
        <p:nvSpPr>
          <p:cNvPr id="50" name="Овал 49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8244408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10</a:t>
            </a:r>
            <a:endParaRPr lang="ru-RU" sz="1400" dirty="0"/>
          </a:p>
        </p:txBody>
      </p:sp>
      <p:sp>
        <p:nvSpPr>
          <p:cNvPr id="53" name="Овал 52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7580895" y="101991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9</a:t>
            </a:r>
            <a:endParaRPr lang="ru-RU" sz="1400" dirty="0"/>
          </a:p>
        </p:txBody>
      </p:sp>
      <p:sp>
        <p:nvSpPr>
          <p:cNvPr id="54" name="Овал 53">
            <a:hlinkClick r:id="" action="ppaction://noaction">
              <a:snd r:embed="rId2" name="Звук ошибки.wav"/>
            </a:hlinkClick>
          </p:cNvPr>
          <p:cNvSpPr/>
          <p:nvPr/>
        </p:nvSpPr>
        <p:spPr>
          <a:xfrm>
            <a:off x="5404000" y="971252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6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260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P-Info\Downloads\1659824915_15-kartinkin-net-p-fon-dlya-prezentatsii-kosmicheskii-detsk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" y="-1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9592" y="188640"/>
            <a:ext cx="692332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P-Info\Downloads\для  интерактивных  игр\ракета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3" b="9758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2001">
            <a:off x="3308054" y="1746859"/>
            <a:ext cx="941131" cy="17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P-Info\Downloads\1660770166_17-flomaster-club-p-letayushchaya-tarelka-kartinki-dlya-detei-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97152"/>
            <a:ext cx="2214032" cy="1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P-Info\Downloads\1660770098_18-flomaster-club-p-letayushchaya-tarelka-kartinki-dlya-detei-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236">
            <a:off x="6264352" y="3945824"/>
            <a:ext cx="1030522" cy="108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P-Info\Downloads\для  интерактивных  игр\пришелец1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41" b="97479" l="0" r="9854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837" y="3843191"/>
            <a:ext cx="1305107" cy="11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P-Info\Downloads\для  интерактивных  игр\корабль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013" y1="24533" x2="56013" y2="24533"/>
                        <a14:foregroundMark x1="59494" y1="11200" x2="59494" y2="11200"/>
                        <a14:foregroundMark x1="58228" y1="15467" x2="58228" y2="15467"/>
                        <a14:foregroundMark x1="45253" y1="44533" x2="45253" y2="44533"/>
                        <a14:foregroundMark x1="40190" y1="47200" x2="40190" y2="47200"/>
                        <a14:foregroundMark x1="48101" y1="50933" x2="48101" y2="50933"/>
                        <a14:foregroundMark x1="56013" y1="51733" x2="56013" y2="51733"/>
                        <a14:foregroundMark x1="7595" y1="47200" x2="7595" y2="47200"/>
                        <a14:foregroundMark x1="9494" y1="53333" x2="9494" y2="53333"/>
                        <a14:foregroundMark x1="4114" y1="51200" x2="4114" y2="51200"/>
                        <a14:foregroundMark x1="12658" y1="56000" x2="12658" y2="56000"/>
                        <a14:foregroundMark x1="17089" y1="59200" x2="17089" y2="59200"/>
                        <a14:foregroundMark x1="20886" y1="61333" x2="20886" y2="61333"/>
                        <a14:foregroundMark x1="28165" y1="63467" x2="28165" y2="63467"/>
                        <a14:foregroundMark x1="30696" y1="65333" x2="30696" y2="65333"/>
                        <a14:foregroundMark x1="36709" y1="68800" x2="36709" y2="68800"/>
                        <a14:foregroundMark x1="43671" y1="69600" x2="43671" y2="69600"/>
                        <a14:foregroundMark x1="46203" y1="70667" x2="46203" y2="70667"/>
                        <a14:foregroundMark x1="50633" y1="71733" x2="50633" y2="71733"/>
                        <a14:foregroundMark x1="56962" y1="73600" x2="56962" y2="73600"/>
                        <a14:foregroundMark x1="62658" y1="74133" x2="62658" y2="74133"/>
                        <a14:foregroundMark x1="69937" y1="72800" x2="69937" y2="72800"/>
                        <a14:foregroundMark x1="69937" y1="72800" x2="69937" y2="72800"/>
                        <a14:foregroundMark x1="76582" y1="73067" x2="76582" y2="73067"/>
                        <a14:foregroundMark x1="81962" y1="72000" x2="81962" y2="72000"/>
                        <a14:foregroundMark x1="90190" y1="69867" x2="90190" y2="69867"/>
                        <a14:foregroundMark x1="7278" y1="82667" x2="7278" y2="82667"/>
                        <a14:foregroundMark x1="13291" y1="79467" x2="13291" y2="79467"/>
                        <a14:foregroundMark x1="12658" y1="78133" x2="12658" y2="78133"/>
                        <a14:foregroundMark x1="42089" y1="82400" x2="42089" y2="82400"/>
                        <a14:foregroundMark x1="42089" y1="82400" x2="42089" y2="82400"/>
                        <a14:foregroundMark x1="42089" y1="79467" x2="42089" y2="79467"/>
                        <a14:foregroundMark x1="38924" y1="90667" x2="38924" y2="90667"/>
                        <a14:foregroundMark x1="36709" y1="96000" x2="36709" y2="96000"/>
                        <a14:foregroundMark x1="32911" y1="95467" x2="32911" y2="95467"/>
                        <a14:foregroundMark x1="43354" y1="95733" x2="43354" y2="95733"/>
                        <a14:foregroundMark x1="42089" y1="95467" x2="42089" y2="95467"/>
                        <a14:foregroundMark x1="37975" y1="96800" x2="37975" y2="96800"/>
                        <a14:foregroundMark x1="43671" y1="50933" x2="43671" y2="50933"/>
                        <a14:foregroundMark x1="37975" y1="41867" x2="37975" y2="41867"/>
                        <a14:foregroundMark x1="76899" y1="86933" x2="76899" y2="86933"/>
                        <a14:foregroundMark x1="72468" y1="82667" x2="72468" y2="82667"/>
                        <a14:foregroundMark x1="74684" y1="92267" x2="74684" y2="92267"/>
                        <a14:foregroundMark x1="74684" y1="92267" x2="74684" y2="92267"/>
                        <a14:foregroundMark x1="73101" y1="93867" x2="73101" y2="93867"/>
                        <a14:foregroundMark x1="72785" y1="95467" x2="72785" y2="95467"/>
                        <a14:foregroundMark x1="91456" y1="66667" x2="91456" y2="66667"/>
                        <a14:foregroundMark x1="87342" y1="68267" x2="87342" y2="6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87">
            <a:off x="3184722" y="2940230"/>
            <a:ext cx="2774559" cy="32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6934163">
            <a:off x="5190642" y="1346034"/>
            <a:ext cx="661575" cy="13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8971087" flipH="1">
            <a:off x="586906" y="446655"/>
            <a:ext cx="625371" cy="172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P-Info\Downloads\1660770132_3-flomaster-club-p-letayushchaya-tarelka-kartinki-dlya-detei-5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3" y="3717032"/>
            <a:ext cx="2779341" cy="23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99592" y="33265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Сосчитай, сколько кораблей приземлилось на планету?</a:t>
            </a:r>
            <a:endParaRPr lang="ru-RU" dirty="0"/>
          </a:p>
        </p:txBody>
      </p:sp>
      <p:sp>
        <p:nvSpPr>
          <p:cNvPr id="33" name="Овал 32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1619672" y="1018133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43" name="Овал 42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311205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44" name="Овал 43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2328407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45" name="Овал 44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3875709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46" name="Овал 45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4609139" y="971252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47" name="Овал 46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536787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48" name="Овал 47">
            <a:hlinkClick r:id="rId17" action="ppaction://hlinksldjump"/>
          </p:cNvPr>
          <p:cNvSpPr/>
          <p:nvPr/>
        </p:nvSpPr>
        <p:spPr>
          <a:xfrm>
            <a:off x="6150385" y="98667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7</a:t>
            </a:r>
          </a:p>
        </p:txBody>
      </p:sp>
      <p:sp>
        <p:nvSpPr>
          <p:cNvPr id="49" name="Овал 48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6861140" y="98571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8</a:t>
            </a:r>
          </a:p>
        </p:txBody>
      </p:sp>
      <p:sp>
        <p:nvSpPr>
          <p:cNvPr id="50" name="Овал 49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8316416" y="1018132"/>
            <a:ext cx="638844" cy="5840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10</a:t>
            </a:r>
            <a:endParaRPr lang="ru-RU" sz="1400" dirty="0"/>
          </a:p>
        </p:txBody>
      </p:sp>
      <p:sp>
        <p:nvSpPr>
          <p:cNvPr id="53" name="Овал 52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7580895" y="101991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9</a:t>
            </a:r>
            <a:endParaRPr lang="ru-RU" sz="1400" dirty="0"/>
          </a:p>
        </p:txBody>
      </p:sp>
      <p:pic>
        <p:nvPicPr>
          <p:cNvPr id="31" name="Picture 4" descr="C:\Users\P-Info\Downloads\1660770137_6-flomaster-club-p-letayushchaya-tarelka-kartinki-dlya-detei-1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229" y="2996952"/>
            <a:ext cx="1278616" cy="10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P-Info\Downloads\1660770137_6-flomaster-club-p-letayushchaya-tarelka-kartinki-dlya-detei-1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15" y="3541642"/>
            <a:ext cx="1278616" cy="10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1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P-Info\Downloads\1659824915_15-kartinkin-net-p-fon-dlya-prezentatsii-kosmicheskii-detsk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" y="-1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9592" y="188640"/>
            <a:ext cx="692332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P-Info\Downloads\для  интерактивных  игр\ракета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3" b="9758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2001">
            <a:off x="3308054" y="1746859"/>
            <a:ext cx="941131" cy="17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P-Info\Downloads\1660770166_17-flomaster-club-p-letayushchaya-tarelka-kartinki-dlya-detei-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02" y="5041488"/>
            <a:ext cx="2214032" cy="1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P-Info\Downloads\1660770098_18-flomaster-club-p-letayushchaya-tarelka-kartinki-dlya-detei-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236">
            <a:off x="6345879" y="2884198"/>
            <a:ext cx="1030522" cy="108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P-Info\Downloads\для  интерактивных  игр\пришелец1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41" b="97479" l="0" r="9854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18" y="3356992"/>
            <a:ext cx="1305107" cy="11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P-Info\Downloads\для  интерактивных  игр\корабль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013" y1="24533" x2="56013" y2="24533"/>
                        <a14:foregroundMark x1="59494" y1="11200" x2="59494" y2="11200"/>
                        <a14:foregroundMark x1="58228" y1="15467" x2="58228" y2="15467"/>
                        <a14:foregroundMark x1="45253" y1="44533" x2="45253" y2="44533"/>
                        <a14:foregroundMark x1="40190" y1="47200" x2="40190" y2="47200"/>
                        <a14:foregroundMark x1="48101" y1="50933" x2="48101" y2="50933"/>
                        <a14:foregroundMark x1="56013" y1="51733" x2="56013" y2="51733"/>
                        <a14:foregroundMark x1="7595" y1="47200" x2="7595" y2="47200"/>
                        <a14:foregroundMark x1="9494" y1="53333" x2="9494" y2="53333"/>
                        <a14:foregroundMark x1="4114" y1="51200" x2="4114" y2="51200"/>
                        <a14:foregroundMark x1="12658" y1="56000" x2="12658" y2="56000"/>
                        <a14:foregroundMark x1="17089" y1="59200" x2="17089" y2="59200"/>
                        <a14:foregroundMark x1="20886" y1="61333" x2="20886" y2="61333"/>
                        <a14:foregroundMark x1="28165" y1="63467" x2="28165" y2="63467"/>
                        <a14:foregroundMark x1="30696" y1="65333" x2="30696" y2="65333"/>
                        <a14:foregroundMark x1="36709" y1="68800" x2="36709" y2="68800"/>
                        <a14:foregroundMark x1="43671" y1="69600" x2="43671" y2="69600"/>
                        <a14:foregroundMark x1="46203" y1="70667" x2="46203" y2="70667"/>
                        <a14:foregroundMark x1="50633" y1="71733" x2="50633" y2="71733"/>
                        <a14:foregroundMark x1="56962" y1="73600" x2="56962" y2="73600"/>
                        <a14:foregroundMark x1="62658" y1="74133" x2="62658" y2="74133"/>
                        <a14:foregroundMark x1="69937" y1="72800" x2="69937" y2="72800"/>
                        <a14:foregroundMark x1="69937" y1="72800" x2="69937" y2="72800"/>
                        <a14:foregroundMark x1="76582" y1="73067" x2="76582" y2="73067"/>
                        <a14:foregroundMark x1="81962" y1="72000" x2="81962" y2="72000"/>
                        <a14:foregroundMark x1="90190" y1="69867" x2="90190" y2="69867"/>
                        <a14:foregroundMark x1="7278" y1="82667" x2="7278" y2="82667"/>
                        <a14:foregroundMark x1="13291" y1="79467" x2="13291" y2="79467"/>
                        <a14:foregroundMark x1="12658" y1="78133" x2="12658" y2="78133"/>
                        <a14:foregroundMark x1="42089" y1="82400" x2="42089" y2="82400"/>
                        <a14:foregroundMark x1="42089" y1="82400" x2="42089" y2="82400"/>
                        <a14:foregroundMark x1="42089" y1="79467" x2="42089" y2="79467"/>
                        <a14:foregroundMark x1="38924" y1="90667" x2="38924" y2="90667"/>
                        <a14:foregroundMark x1="36709" y1="96000" x2="36709" y2="96000"/>
                        <a14:foregroundMark x1="32911" y1="95467" x2="32911" y2="95467"/>
                        <a14:foregroundMark x1="43354" y1="95733" x2="43354" y2="95733"/>
                        <a14:foregroundMark x1="42089" y1="95467" x2="42089" y2="95467"/>
                        <a14:foregroundMark x1="37975" y1="96800" x2="37975" y2="96800"/>
                        <a14:foregroundMark x1="43671" y1="50933" x2="43671" y2="50933"/>
                        <a14:foregroundMark x1="37975" y1="41867" x2="37975" y2="41867"/>
                        <a14:foregroundMark x1="76899" y1="86933" x2="76899" y2="86933"/>
                        <a14:foregroundMark x1="72468" y1="82667" x2="72468" y2="82667"/>
                        <a14:foregroundMark x1="74684" y1="92267" x2="74684" y2="92267"/>
                        <a14:foregroundMark x1="74684" y1="92267" x2="74684" y2="92267"/>
                        <a14:foregroundMark x1="73101" y1="93867" x2="73101" y2="93867"/>
                        <a14:foregroundMark x1="72785" y1="95467" x2="72785" y2="95467"/>
                        <a14:foregroundMark x1="91456" y1="66667" x2="91456" y2="66667"/>
                        <a14:foregroundMark x1="87342" y1="68267" x2="87342" y2="6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87">
            <a:off x="3076081" y="4059975"/>
            <a:ext cx="2111639" cy="25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6934163">
            <a:off x="5190642" y="1346034"/>
            <a:ext cx="661575" cy="13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8971087" flipH="1">
            <a:off x="586906" y="446655"/>
            <a:ext cx="625371" cy="172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P-Info\Downloads\1660770132_3-flomaster-club-p-letayushchaya-tarelka-kartinki-dlya-detei-5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4" y="4581128"/>
            <a:ext cx="2086840" cy="17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99592" y="33265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Сосчитай, сколько кораблей приземлилось на планету?</a:t>
            </a:r>
            <a:endParaRPr lang="ru-RU" dirty="0"/>
          </a:p>
        </p:txBody>
      </p:sp>
      <p:sp>
        <p:nvSpPr>
          <p:cNvPr id="33" name="Овал 32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1619672" y="1018133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43" name="Овал 42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311205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44" name="Овал 43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2328407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45" name="Овал 44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3875709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46" name="Овал 45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4609139" y="971252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47" name="Овал 46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536787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48" name="Овал 47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6150385" y="98667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7</a:t>
            </a:r>
          </a:p>
        </p:txBody>
      </p:sp>
      <p:sp>
        <p:nvSpPr>
          <p:cNvPr id="49" name="Овал 48">
            <a:hlinkClick r:id="rId17" action="ppaction://hlinksldjump"/>
          </p:cNvPr>
          <p:cNvSpPr/>
          <p:nvPr/>
        </p:nvSpPr>
        <p:spPr>
          <a:xfrm>
            <a:off x="6861140" y="98571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8</a:t>
            </a:r>
          </a:p>
        </p:txBody>
      </p:sp>
      <p:sp>
        <p:nvSpPr>
          <p:cNvPr id="50" name="Овал 49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8244408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10</a:t>
            </a:r>
            <a:endParaRPr lang="ru-RU" sz="1400" dirty="0"/>
          </a:p>
        </p:txBody>
      </p:sp>
      <p:sp>
        <p:nvSpPr>
          <p:cNvPr id="53" name="Овал 52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7580895" y="101991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9</a:t>
            </a:r>
            <a:endParaRPr lang="ru-RU" sz="1400" dirty="0"/>
          </a:p>
        </p:txBody>
      </p:sp>
      <p:pic>
        <p:nvPicPr>
          <p:cNvPr id="31" name="Picture 7" descr="C:\Users\P-Info\Downloads\для  интерактивных  игр\тарелка3png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90" b="89202" l="0" r="100000">
                        <a14:foregroundMark x1="60588" y1="23944" x2="60588" y2="23944"/>
                        <a14:foregroundMark x1="83529" y1="49765" x2="83529" y2="49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01" y="3470145"/>
            <a:ext cx="2376264" cy="14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P-Info\Downloads\для  интерактивных  игр\тарелка3png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90" b="89202" l="0" r="100000">
                        <a14:foregroundMark x1="60588" y1="23944" x2="60588" y2="23944"/>
                        <a14:foregroundMark x1="83529" y1="49765" x2="83529" y2="49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50" y="2836883"/>
            <a:ext cx="2376264" cy="14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P-Info\Downloads\для  интерактивных  игр\тарелка3png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90" b="89202" l="0" r="100000">
                        <a14:foregroundMark x1="60588" y1="23944" x2="60588" y2="23944"/>
                        <a14:foregroundMark x1="83529" y1="49765" x2="83529" y2="49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3951701"/>
            <a:ext cx="2376264" cy="14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40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P-Info\Downloads\1659824915_15-kartinkin-net-p-fon-dlya-prezentatsii-kosmicheskii-detsk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" y="-1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9592" y="188640"/>
            <a:ext cx="692332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P-Info\Downloads\для  интерактивных  игр\ракета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3" b="9758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2001">
            <a:off x="2483053" y="1677825"/>
            <a:ext cx="941131" cy="17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P-Info\Downloads\1660770166_17-flomaster-club-p-letayushchaya-tarelka-kartinki-dlya-detei-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98" y="2773688"/>
            <a:ext cx="2533454" cy="23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P-Info\Downloads\для  интерактивных  игр\корабл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013" y1="24533" x2="56013" y2="24533"/>
                        <a14:foregroundMark x1="59494" y1="11200" x2="59494" y2="11200"/>
                        <a14:foregroundMark x1="58228" y1="15467" x2="58228" y2="15467"/>
                        <a14:foregroundMark x1="45253" y1="44533" x2="45253" y2="44533"/>
                        <a14:foregroundMark x1="40190" y1="47200" x2="40190" y2="47200"/>
                        <a14:foregroundMark x1="48101" y1="50933" x2="48101" y2="50933"/>
                        <a14:foregroundMark x1="56013" y1="51733" x2="56013" y2="51733"/>
                        <a14:foregroundMark x1="7595" y1="47200" x2="7595" y2="47200"/>
                        <a14:foregroundMark x1="9494" y1="53333" x2="9494" y2="53333"/>
                        <a14:foregroundMark x1="4114" y1="51200" x2="4114" y2="51200"/>
                        <a14:foregroundMark x1="12658" y1="56000" x2="12658" y2="56000"/>
                        <a14:foregroundMark x1="17089" y1="59200" x2="17089" y2="59200"/>
                        <a14:foregroundMark x1="20886" y1="61333" x2="20886" y2="61333"/>
                        <a14:foregroundMark x1="28165" y1="63467" x2="28165" y2="63467"/>
                        <a14:foregroundMark x1="30696" y1="65333" x2="30696" y2="65333"/>
                        <a14:foregroundMark x1="36709" y1="68800" x2="36709" y2="68800"/>
                        <a14:foregroundMark x1="43671" y1="69600" x2="43671" y2="69600"/>
                        <a14:foregroundMark x1="46203" y1="70667" x2="46203" y2="70667"/>
                        <a14:foregroundMark x1="50633" y1="71733" x2="50633" y2="71733"/>
                        <a14:foregroundMark x1="56962" y1="73600" x2="56962" y2="73600"/>
                        <a14:foregroundMark x1="62658" y1="74133" x2="62658" y2="74133"/>
                        <a14:foregroundMark x1="69937" y1="72800" x2="69937" y2="72800"/>
                        <a14:foregroundMark x1="69937" y1="72800" x2="69937" y2="72800"/>
                        <a14:foregroundMark x1="76582" y1="73067" x2="76582" y2="73067"/>
                        <a14:foregroundMark x1="81962" y1="72000" x2="81962" y2="72000"/>
                        <a14:foregroundMark x1="90190" y1="69867" x2="90190" y2="69867"/>
                        <a14:foregroundMark x1="7278" y1="82667" x2="7278" y2="82667"/>
                        <a14:foregroundMark x1="13291" y1="79467" x2="13291" y2="79467"/>
                        <a14:foregroundMark x1="12658" y1="78133" x2="12658" y2="78133"/>
                        <a14:foregroundMark x1="42089" y1="82400" x2="42089" y2="82400"/>
                        <a14:foregroundMark x1="42089" y1="82400" x2="42089" y2="82400"/>
                        <a14:foregroundMark x1="42089" y1="79467" x2="42089" y2="79467"/>
                        <a14:foregroundMark x1="38924" y1="90667" x2="38924" y2="90667"/>
                        <a14:foregroundMark x1="36709" y1="96000" x2="36709" y2="96000"/>
                        <a14:foregroundMark x1="32911" y1="95467" x2="32911" y2="95467"/>
                        <a14:foregroundMark x1="43354" y1="95733" x2="43354" y2="95733"/>
                        <a14:foregroundMark x1="42089" y1="95467" x2="42089" y2="95467"/>
                        <a14:foregroundMark x1="37975" y1="96800" x2="37975" y2="96800"/>
                        <a14:foregroundMark x1="43671" y1="50933" x2="43671" y2="50933"/>
                        <a14:foregroundMark x1="37975" y1="41867" x2="37975" y2="41867"/>
                        <a14:foregroundMark x1="76899" y1="86933" x2="76899" y2="86933"/>
                        <a14:foregroundMark x1="72468" y1="82667" x2="72468" y2="82667"/>
                        <a14:foregroundMark x1="74684" y1="92267" x2="74684" y2="92267"/>
                        <a14:foregroundMark x1="74684" y1="92267" x2="74684" y2="92267"/>
                        <a14:foregroundMark x1="73101" y1="93867" x2="73101" y2="93867"/>
                        <a14:foregroundMark x1="72785" y1="95467" x2="72785" y2="95467"/>
                        <a14:foregroundMark x1="91456" y1="66667" x2="91456" y2="66667"/>
                        <a14:foregroundMark x1="87342" y1="68267" x2="87342" y2="6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87">
            <a:off x="3357767" y="3246825"/>
            <a:ext cx="2774559" cy="32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6934163">
            <a:off x="3883424" y="2114469"/>
            <a:ext cx="661575" cy="13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8971087" flipH="1">
            <a:off x="586906" y="446655"/>
            <a:ext cx="625371" cy="172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P-Info\Downloads\1660770132_3-flomaster-club-p-letayushchaya-tarelka-kartinki-dlya-detei-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3" y="3717032"/>
            <a:ext cx="2779341" cy="23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99592" y="33265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Сосчитай, сколько кораблей приземлилось на планету?</a:t>
            </a:r>
            <a:endParaRPr lang="ru-RU" dirty="0"/>
          </a:p>
        </p:txBody>
      </p:sp>
      <p:sp>
        <p:nvSpPr>
          <p:cNvPr id="33" name="Овал 32">
            <a:hlinkClick r:id="" action="ppaction://noaction">
              <a:snd r:embed="rId13" name="Звук ошибки.wav"/>
            </a:hlinkClick>
          </p:cNvPr>
          <p:cNvSpPr/>
          <p:nvPr/>
        </p:nvSpPr>
        <p:spPr>
          <a:xfrm>
            <a:off x="1619672" y="1018133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43" name="Овал 42">
            <a:hlinkClick r:id="rId14" action="ppaction://hlinksldjump"/>
          </p:cNvPr>
          <p:cNvSpPr/>
          <p:nvPr/>
        </p:nvSpPr>
        <p:spPr>
          <a:xfrm>
            <a:off x="311205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44" name="Овал 43">
            <a:hlinkClick r:id="" action="ppaction://noaction">
              <a:snd r:embed="rId13" name="Звук ошибки.wav"/>
            </a:hlinkClick>
          </p:cNvPr>
          <p:cNvSpPr/>
          <p:nvPr/>
        </p:nvSpPr>
        <p:spPr>
          <a:xfrm>
            <a:off x="2328407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45" name="Овал 44">
            <a:hlinkClick r:id="" action="ppaction://noaction">
              <a:snd r:embed="rId13" name="Звук ошибки.wav"/>
            </a:hlinkClick>
          </p:cNvPr>
          <p:cNvSpPr/>
          <p:nvPr/>
        </p:nvSpPr>
        <p:spPr>
          <a:xfrm>
            <a:off x="3875709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46" name="Овал 45">
            <a:hlinkClick r:id="" action="ppaction://noaction">
              <a:snd r:embed="rId13" name="Звук ошибки.wav"/>
            </a:hlinkClick>
          </p:cNvPr>
          <p:cNvSpPr/>
          <p:nvPr/>
        </p:nvSpPr>
        <p:spPr>
          <a:xfrm>
            <a:off x="4609139" y="971252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47" name="Овал 46">
            <a:hlinkClick r:id="" action="ppaction://noaction">
              <a:snd r:embed="rId13" name="Звук ошибки.wav"/>
            </a:hlinkClick>
          </p:cNvPr>
          <p:cNvSpPr/>
          <p:nvPr/>
        </p:nvSpPr>
        <p:spPr>
          <a:xfrm>
            <a:off x="536787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48" name="Овал 47">
            <a:hlinkClick r:id="" action="ppaction://noaction">
              <a:snd r:embed="rId13" name="Звук ошибки.wav"/>
            </a:hlinkClick>
          </p:cNvPr>
          <p:cNvSpPr/>
          <p:nvPr/>
        </p:nvSpPr>
        <p:spPr>
          <a:xfrm>
            <a:off x="6150385" y="98667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7</a:t>
            </a:r>
          </a:p>
        </p:txBody>
      </p:sp>
      <p:sp>
        <p:nvSpPr>
          <p:cNvPr id="49" name="Овал 48">
            <a:hlinkClick r:id="" action="ppaction://noaction">
              <a:snd r:embed="rId13" name="Звук ошибки.wav"/>
            </a:hlinkClick>
          </p:cNvPr>
          <p:cNvSpPr/>
          <p:nvPr/>
        </p:nvSpPr>
        <p:spPr>
          <a:xfrm>
            <a:off x="6861140" y="98571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8</a:t>
            </a:r>
          </a:p>
        </p:txBody>
      </p:sp>
      <p:sp>
        <p:nvSpPr>
          <p:cNvPr id="50" name="Овал 49">
            <a:hlinkClick r:id="" action="ppaction://noaction">
              <a:snd r:embed="rId13" name="Звук ошибки.wav"/>
            </a:hlinkClick>
          </p:cNvPr>
          <p:cNvSpPr/>
          <p:nvPr/>
        </p:nvSpPr>
        <p:spPr>
          <a:xfrm>
            <a:off x="8244408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10</a:t>
            </a:r>
            <a:endParaRPr lang="ru-RU" sz="1400" dirty="0"/>
          </a:p>
        </p:txBody>
      </p:sp>
      <p:sp>
        <p:nvSpPr>
          <p:cNvPr id="53" name="Овал 52">
            <a:hlinkClick r:id="" action="ppaction://noaction">
              <a:snd r:embed="rId13" name="Звук ошибки.wav"/>
            </a:hlinkClick>
          </p:cNvPr>
          <p:cNvSpPr/>
          <p:nvPr/>
        </p:nvSpPr>
        <p:spPr>
          <a:xfrm>
            <a:off x="7580895" y="101991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9</a:t>
            </a:r>
            <a:endParaRPr lang="ru-RU" sz="1400" dirty="0"/>
          </a:p>
        </p:txBody>
      </p:sp>
      <p:pic>
        <p:nvPicPr>
          <p:cNvPr id="31" name="Picture 6" descr="C:\Users\P-Info\Downloads\для  интерактивных  игр\красная ракета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7" b="89701" l="0" r="100000">
                        <a14:foregroundMark x1="16156" y1="48505" x2="16156" y2="48505"/>
                        <a14:foregroundMark x1="16435" y1="46179" x2="16435" y2="46179"/>
                        <a14:foregroundMark x1="16713" y1="42857" x2="16713" y2="42857"/>
                        <a14:foregroundMark x1="17270" y1="41528" x2="17270" y2="41528"/>
                        <a14:foregroundMark x1="18384" y1="40199" x2="18384" y2="40199"/>
                        <a14:foregroundMark x1="18384" y1="37874" x2="18384" y2="37874"/>
                        <a14:foregroundMark x1="18663" y1="34219" x2="18663" y2="34219"/>
                        <a14:foregroundMark x1="19220" y1="33555" x2="19220" y2="33555"/>
                        <a14:foregroundMark x1="21448" y1="31229" x2="21448" y2="31229"/>
                        <a14:foregroundMark x1="23120" y1="27907" x2="23120" y2="27907"/>
                        <a14:foregroundMark x1="24513" y1="25249" x2="24513" y2="25249"/>
                        <a14:foregroundMark x1="25070" y1="23920" x2="25070" y2="23920"/>
                        <a14:foregroundMark x1="25070" y1="22591" x2="25070" y2="22591"/>
                        <a14:foregroundMark x1="26184" y1="20266" x2="26184" y2="20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61946">
            <a:off x="5068260" y="1871282"/>
            <a:ext cx="1194195" cy="100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93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P-Info\Downloads\1659824915_15-kartinkin-net-p-fon-dlya-prezentatsii-kosmicheskii-detsk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" y="-1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9592" y="188640"/>
            <a:ext cx="692332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P-Info\Downloads\для  интерактивных  игр\ракета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3" b="9758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2001">
            <a:off x="3280328" y="1646125"/>
            <a:ext cx="941131" cy="17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P-Info\Downloads\1660770166_17-flomaster-club-p-letayushchaya-tarelka-kartinki-dlya-detei-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02" y="4868620"/>
            <a:ext cx="2214032" cy="1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P-Info\Downloads\1660770098_18-flomaster-club-p-letayushchaya-tarelka-kartinki-dlya-detei-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236">
            <a:off x="6665301" y="3117719"/>
            <a:ext cx="1030522" cy="108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P-Info\Downloads\для  интерактивных  игр\пришелец1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41" b="97479" l="0" r="9854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06" y="5493034"/>
            <a:ext cx="1305107" cy="11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P-Info\Downloads\для  интерактивных  игр\корабль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013" y1="24533" x2="56013" y2="24533"/>
                        <a14:foregroundMark x1="59494" y1="11200" x2="59494" y2="11200"/>
                        <a14:foregroundMark x1="58228" y1="15467" x2="58228" y2="15467"/>
                        <a14:foregroundMark x1="45253" y1="44533" x2="45253" y2="44533"/>
                        <a14:foregroundMark x1="40190" y1="47200" x2="40190" y2="47200"/>
                        <a14:foregroundMark x1="48101" y1="50933" x2="48101" y2="50933"/>
                        <a14:foregroundMark x1="56013" y1="51733" x2="56013" y2="51733"/>
                        <a14:foregroundMark x1="7595" y1="47200" x2="7595" y2="47200"/>
                        <a14:foregroundMark x1="9494" y1="53333" x2="9494" y2="53333"/>
                        <a14:foregroundMark x1="4114" y1="51200" x2="4114" y2="51200"/>
                        <a14:foregroundMark x1="12658" y1="56000" x2="12658" y2="56000"/>
                        <a14:foregroundMark x1="17089" y1="59200" x2="17089" y2="59200"/>
                        <a14:foregroundMark x1="20886" y1="61333" x2="20886" y2="61333"/>
                        <a14:foregroundMark x1="28165" y1="63467" x2="28165" y2="63467"/>
                        <a14:foregroundMark x1="30696" y1="65333" x2="30696" y2="65333"/>
                        <a14:foregroundMark x1="36709" y1="68800" x2="36709" y2="68800"/>
                        <a14:foregroundMark x1="43671" y1="69600" x2="43671" y2="69600"/>
                        <a14:foregroundMark x1="46203" y1="70667" x2="46203" y2="70667"/>
                        <a14:foregroundMark x1="50633" y1="71733" x2="50633" y2="71733"/>
                        <a14:foregroundMark x1="56962" y1="73600" x2="56962" y2="73600"/>
                        <a14:foregroundMark x1="62658" y1="74133" x2="62658" y2="74133"/>
                        <a14:foregroundMark x1="69937" y1="72800" x2="69937" y2="72800"/>
                        <a14:foregroundMark x1="69937" y1="72800" x2="69937" y2="72800"/>
                        <a14:foregroundMark x1="76582" y1="73067" x2="76582" y2="73067"/>
                        <a14:foregroundMark x1="81962" y1="72000" x2="81962" y2="72000"/>
                        <a14:foregroundMark x1="90190" y1="69867" x2="90190" y2="69867"/>
                        <a14:foregroundMark x1="7278" y1="82667" x2="7278" y2="82667"/>
                        <a14:foregroundMark x1="13291" y1="79467" x2="13291" y2="79467"/>
                        <a14:foregroundMark x1="12658" y1="78133" x2="12658" y2="78133"/>
                        <a14:foregroundMark x1="42089" y1="82400" x2="42089" y2="82400"/>
                        <a14:foregroundMark x1="42089" y1="82400" x2="42089" y2="82400"/>
                        <a14:foregroundMark x1="42089" y1="79467" x2="42089" y2="79467"/>
                        <a14:foregroundMark x1="38924" y1="90667" x2="38924" y2="90667"/>
                        <a14:foregroundMark x1="36709" y1="96000" x2="36709" y2="96000"/>
                        <a14:foregroundMark x1="32911" y1="95467" x2="32911" y2="95467"/>
                        <a14:foregroundMark x1="43354" y1="95733" x2="43354" y2="95733"/>
                        <a14:foregroundMark x1="42089" y1="95467" x2="42089" y2="95467"/>
                        <a14:foregroundMark x1="37975" y1="96800" x2="37975" y2="96800"/>
                        <a14:foregroundMark x1="43671" y1="50933" x2="43671" y2="50933"/>
                        <a14:foregroundMark x1="37975" y1="41867" x2="37975" y2="41867"/>
                        <a14:foregroundMark x1="76899" y1="86933" x2="76899" y2="86933"/>
                        <a14:foregroundMark x1="72468" y1="82667" x2="72468" y2="82667"/>
                        <a14:foregroundMark x1="74684" y1="92267" x2="74684" y2="92267"/>
                        <a14:foregroundMark x1="74684" y1="92267" x2="74684" y2="92267"/>
                        <a14:foregroundMark x1="73101" y1="93867" x2="73101" y2="93867"/>
                        <a14:foregroundMark x1="72785" y1="95467" x2="72785" y2="95467"/>
                        <a14:foregroundMark x1="91456" y1="66667" x2="91456" y2="66667"/>
                        <a14:foregroundMark x1="87342" y1="68267" x2="87342" y2="6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87">
            <a:off x="4531374" y="2638492"/>
            <a:ext cx="2170416" cy="257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6934163">
            <a:off x="5190642" y="1346034"/>
            <a:ext cx="661575" cy="13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8971087" flipH="1">
            <a:off x="586906" y="446655"/>
            <a:ext cx="625371" cy="172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P-Info\Downloads\1660770132_3-flomaster-club-p-letayushchaya-tarelka-kartinki-dlya-detei-5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8012"/>
            <a:ext cx="2779341" cy="23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99592" y="33265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Сосчитай, сколько кораблей приземлилось на планету?</a:t>
            </a:r>
            <a:endParaRPr lang="ru-RU" dirty="0"/>
          </a:p>
        </p:txBody>
      </p:sp>
      <p:sp>
        <p:nvSpPr>
          <p:cNvPr id="33" name="Овал 32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1619672" y="1018133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43" name="Овал 42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311205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44" name="Овал 43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2328407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45" name="Овал 44">
            <a:hlinkClick r:id="rId17" action="ppaction://hlinksldjump">
              <a:snd r:embed="rId16" name="Звук ошибки.wav"/>
            </a:hlinkClick>
          </p:cNvPr>
          <p:cNvSpPr/>
          <p:nvPr/>
        </p:nvSpPr>
        <p:spPr>
          <a:xfrm>
            <a:off x="3875709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46" name="Овал 45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4609139" y="971252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47" name="Овал 46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536787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48" name="Овал 47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6150385" y="98667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7</a:t>
            </a:r>
          </a:p>
        </p:txBody>
      </p:sp>
      <p:sp>
        <p:nvSpPr>
          <p:cNvPr id="49" name="Овал 48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6861140" y="98571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8</a:t>
            </a:r>
          </a:p>
        </p:txBody>
      </p:sp>
      <p:sp>
        <p:nvSpPr>
          <p:cNvPr id="50" name="Овал 49">
            <a:hlinkClick r:id="rId18" action="ppaction://hlinksldjump"/>
          </p:cNvPr>
          <p:cNvSpPr/>
          <p:nvPr/>
        </p:nvSpPr>
        <p:spPr>
          <a:xfrm>
            <a:off x="8244408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10</a:t>
            </a:r>
            <a:endParaRPr lang="ru-RU" sz="1400" dirty="0"/>
          </a:p>
        </p:txBody>
      </p:sp>
      <p:sp>
        <p:nvSpPr>
          <p:cNvPr id="53" name="Овал 52">
            <a:hlinkClick r:id="" action="ppaction://noaction">
              <a:snd r:embed="rId16" name="Звук ошибки.wav"/>
            </a:hlinkClick>
          </p:cNvPr>
          <p:cNvSpPr/>
          <p:nvPr/>
        </p:nvSpPr>
        <p:spPr>
          <a:xfrm>
            <a:off x="7580895" y="101991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9</a:t>
            </a:r>
            <a:endParaRPr lang="ru-RU" sz="1400" dirty="0"/>
          </a:p>
        </p:txBody>
      </p:sp>
      <p:pic>
        <p:nvPicPr>
          <p:cNvPr id="31" name="Picture 3" descr="C:\Users\P-Info\Downloads\для  интерактивных  игр\89704a7574a1ed5c4c37c43bd4437a1b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06" y="3189094"/>
            <a:ext cx="1734358" cy="14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P-Info\Downloads\для  интерактивных  игр\89704a7574a1ed5c4c37c43bd4437a1b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229" y="3563297"/>
            <a:ext cx="1734358" cy="14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P-Info\Downloads\для  интерактивных  игр\89704a7574a1ed5c4c37c43bd4437a1b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" y="3189094"/>
            <a:ext cx="1734358" cy="14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P-Info\Downloads\для  интерактивных  игр\пришелец1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41" b="97479" l="0" r="9854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516" y="5215460"/>
            <a:ext cx="1305107" cy="11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P-Info\Downloads\для  интерактивных  игр\пришелец1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41" b="97479" l="0" r="9854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018" y="4782268"/>
            <a:ext cx="1305107" cy="11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0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3999" cy="5949280"/>
          </a:xfrm>
        </p:spPr>
      </p:pic>
      <p:sp>
        <p:nvSpPr>
          <p:cNvPr id="3" name="Прямоугольник 2"/>
          <p:cNvSpPr/>
          <p:nvPr/>
        </p:nvSpPr>
        <p:spPr>
          <a:xfrm>
            <a:off x="1763689" y="188640"/>
            <a:ext cx="4248472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Знакомимся с космосом</a:t>
            </a: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305800" y="13937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63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P-Info\Downloads\1659824915_15-kartinkin-net-p-fon-dlya-prezentatsii-kosmicheskii-detsk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0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9592" y="188640"/>
            <a:ext cx="692332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P-Info\Downloads\для  интерактивных  игр\ракета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3" b="9758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2001">
            <a:off x="3308054" y="1746859"/>
            <a:ext cx="941131" cy="17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P-Info\Downloads\для  интерактивных  игр\корабл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013" y1="24533" x2="56013" y2="24533"/>
                        <a14:foregroundMark x1="59494" y1="11200" x2="59494" y2="11200"/>
                        <a14:foregroundMark x1="58228" y1="15467" x2="58228" y2="15467"/>
                        <a14:foregroundMark x1="45253" y1="44533" x2="45253" y2="44533"/>
                        <a14:foregroundMark x1="40190" y1="47200" x2="40190" y2="47200"/>
                        <a14:foregroundMark x1="48101" y1="50933" x2="48101" y2="50933"/>
                        <a14:foregroundMark x1="56013" y1="51733" x2="56013" y2="51733"/>
                        <a14:foregroundMark x1="7595" y1="47200" x2="7595" y2="47200"/>
                        <a14:foregroundMark x1="9494" y1="53333" x2="9494" y2="53333"/>
                        <a14:foregroundMark x1="4114" y1="51200" x2="4114" y2="51200"/>
                        <a14:foregroundMark x1="12658" y1="56000" x2="12658" y2="56000"/>
                        <a14:foregroundMark x1="17089" y1="59200" x2="17089" y2="59200"/>
                        <a14:foregroundMark x1="20886" y1="61333" x2="20886" y2="61333"/>
                        <a14:foregroundMark x1="28165" y1="63467" x2="28165" y2="63467"/>
                        <a14:foregroundMark x1="30696" y1="65333" x2="30696" y2="65333"/>
                        <a14:foregroundMark x1="36709" y1="68800" x2="36709" y2="68800"/>
                        <a14:foregroundMark x1="43671" y1="69600" x2="43671" y2="69600"/>
                        <a14:foregroundMark x1="46203" y1="70667" x2="46203" y2="70667"/>
                        <a14:foregroundMark x1="50633" y1="71733" x2="50633" y2="71733"/>
                        <a14:foregroundMark x1="56962" y1="73600" x2="56962" y2="73600"/>
                        <a14:foregroundMark x1="62658" y1="74133" x2="62658" y2="74133"/>
                        <a14:foregroundMark x1="69937" y1="72800" x2="69937" y2="72800"/>
                        <a14:foregroundMark x1="69937" y1="72800" x2="69937" y2="72800"/>
                        <a14:foregroundMark x1="76582" y1="73067" x2="76582" y2="73067"/>
                        <a14:foregroundMark x1="81962" y1="72000" x2="81962" y2="72000"/>
                        <a14:foregroundMark x1="90190" y1="69867" x2="90190" y2="69867"/>
                        <a14:foregroundMark x1="7278" y1="82667" x2="7278" y2="82667"/>
                        <a14:foregroundMark x1="13291" y1="79467" x2="13291" y2="79467"/>
                        <a14:foregroundMark x1="12658" y1="78133" x2="12658" y2="78133"/>
                        <a14:foregroundMark x1="42089" y1="82400" x2="42089" y2="82400"/>
                        <a14:foregroundMark x1="42089" y1="82400" x2="42089" y2="82400"/>
                        <a14:foregroundMark x1="42089" y1="79467" x2="42089" y2="79467"/>
                        <a14:foregroundMark x1="38924" y1="90667" x2="38924" y2="90667"/>
                        <a14:foregroundMark x1="36709" y1="96000" x2="36709" y2="96000"/>
                        <a14:foregroundMark x1="32911" y1="95467" x2="32911" y2="95467"/>
                        <a14:foregroundMark x1="43354" y1="95733" x2="43354" y2="95733"/>
                        <a14:foregroundMark x1="42089" y1="95467" x2="42089" y2="95467"/>
                        <a14:foregroundMark x1="37975" y1="96800" x2="37975" y2="96800"/>
                        <a14:foregroundMark x1="43671" y1="50933" x2="43671" y2="50933"/>
                        <a14:foregroundMark x1="37975" y1="41867" x2="37975" y2="41867"/>
                        <a14:foregroundMark x1="76899" y1="86933" x2="76899" y2="86933"/>
                        <a14:foregroundMark x1="72468" y1="82667" x2="72468" y2="82667"/>
                        <a14:foregroundMark x1="74684" y1="92267" x2="74684" y2="92267"/>
                        <a14:foregroundMark x1="74684" y1="92267" x2="74684" y2="92267"/>
                        <a14:foregroundMark x1="73101" y1="93867" x2="73101" y2="93867"/>
                        <a14:foregroundMark x1="72785" y1="95467" x2="72785" y2="95467"/>
                        <a14:foregroundMark x1="91456" y1="66667" x2="91456" y2="66667"/>
                        <a14:foregroundMark x1="87342" y1="68267" x2="87342" y2="68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87">
            <a:off x="3184722" y="2940230"/>
            <a:ext cx="2774559" cy="32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6934163">
            <a:off x="5190642" y="1346034"/>
            <a:ext cx="661575" cy="13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8971087" flipH="1">
            <a:off x="586906" y="446655"/>
            <a:ext cx="625371" cy="172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99592" y="33265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Сосчитай, сколько кораблей приземлилось на планету?</a:t>
            </a:r>
            <a:endParaRPr lang="ru-RU" dirty="0"/>
          </a:p>
        </p:txBody>
      </p:sp>
      <p:sp>
        <p:nvSpPr>
          <p:cNvPr id="33" name="Овал 32">
            <a:hlinkClick r:id="rId11" action="ppaction://hlinksldjump"/>
          </p:cNvPr>
          <p:cNvSpPr/>
          <p:nvPr/>
        </p:nvSpPr>
        <p:spPr>
          <a:xfrm>
            <a:off x="1619672" y="1018133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43" name="Овал 42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311205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44" name="Овал 43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2328407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45" name="Овал 44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3875709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46" name="Овал 45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4609139" y="971252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47" name="Овал 46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536787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48" name="Овал 47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6129068" y="98667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7</a:t>
            </a:r>
          </a:p>
        </p:txBody>
      </p:sp>
      <p:sp>
        <p:nvSpPr>
          <p:cNvPr id="49" name="Овал 48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6861140" y="98571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8</a:t>
            </a:r>
          </a:p>
        </p:txBody>
      </p:sp>
      <p:sp>
        <p:nvSpPr>
          <p:cNvPr id="50" name="Овал 49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8244408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10</a:t>
            </a:r>
            <a:endParaRPr lang="ru-RU" sz="1400" dirty="0"/>
          </a:p>
        </p:txBody>
      </p:sp>
      <p:sp>
        <p:nvSpPr>
          <p:cNvPr id="53" name="Овал 52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7572591" y="101991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9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895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P-Info\Downloads\1659824915_15-kartinkin-net-p-fon-dlya-prezentatsii-kosmicheskii-detskii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44" y="0"/>
            <a:ext cx="9181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9592" y="188640"/>
            <a:ext cx="692332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P-Info\Downloads\для  интерактивных  игр\ракета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3" b="9758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2001">
            <a:off x="3308054" y="1746859"/>
            <a:ext cx="941131" cy="17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P-Info\Downloads\1660770166_17-flomaster-club-p-letayushchaya-tarelka-kartinki-dlya-detei-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72" y="3576969"/>
            <a:ext cx="2214032" cy="1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P-Info\Downloads\1660770098_18-flomaster-club-p-letayushchaya-tarelka-kartinki-dlya-detei-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236">
            <a:off x="6345879" y="2884198"/>
            <a:ext cx="1030522" cy="108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P-Info\Downloads\для  интерактивных  игр\пришелец1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41" b="97479" l="0" r="9854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18" y="3356992"/>
            <a:ext cx="1305107" cy="11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6934163">
            <a:off x="5190642" y="1346034"/>
            <a:ext cx="661575" cy="13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P-Info\Downloads\1660770132_3-flomaster-club-p-letayushchaya-tarelka-kartinki-dlya-detei-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1" y="3717032"/>
            <a:ext cx="2779341" cy="23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99592" y="33265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Сосчитай, сколько кораблей приземлилось на планету?</a:t>
            </a:r>
            <a:endParaRPr lang="ru-RU" dirty="0"/>
          </a:p>
        </p:txBody>
      </p:sp>
      <p:sp>
        <p:nvSpPr>
          <p:cNvPr id="33" name="Овал 32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1619672" y="1018133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43" name="Овал 42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311205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44" name="Овал 43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2328407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2</a:t>
            </a:r>
          </a:p>
        </p:txBody>
      </p:sp>
      <p:sp>
        <p:nvSpPr>
          <p:cNvPr id="45" name="Овал 44">
            <a:hlinkClick r:id="" action="ppaction://noaction">
              <a:snd r:embed="rId13" name="applause.wav"/>
            </a:hlinkClick>
          </p:cNvPr>
          <p:cNvSpPr/>
          <p:nvPr/>
        </p:nvSpPr>
        <p:spPr>
          <a:xfrm>
            <a:off x="3875709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46" name="Овал 45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4609139" y="971252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47" name="Овал 46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5367870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6</a:t>
            </a:r>
          </a:p>
        </p:txBody>
      </p:sp>
      <p:sp>
        <p:nvSpPr>
          <p:cNvPr id="48" name="Овал 47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6150385" y="98667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7</a:t>
            </a:r>
          </a:p>
        </p:txBody>
      </p:sp>
      <p:sp>
        <p:nvSpPr>
          <p:cNvPr id="49" name="Овал 48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6861140" y="98571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8</a:t>
            </a:r>
          </a:p>
        </p:txBody>
      </p:sp>
      <p:sp>
        <p:nvSpPr>
          <p:cNvPr id="50" name="Овал 49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8244408" y="1009845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10</a:t>
            </a:r>
            <a:endParaRPr lang="ru-RU" sz="1400" dirty="0"/>
          </a:p>
        </p:txBody>
      </p:sp>
      <p:sp>
        <p:nvSpPr>
          <p:cNvPr id="53" name="Овал 52">
            <a:hlinkClick r:id="" action="ppaction://noaction">
              <a:snd r:embed="rId12" name="Звук ошибки.wav"/>
            </a:hlinkClick>
          </p:cNvPr>
          <p:cNvSpPr/>
          <p:nvPr/>
        </p:nvSpPr>
        <p:spPr>
          <a:xfrm>
            <a:off x="7580895" y="1019910"/>
            <a:ext cx="638844" cy="5822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9</a:t>
            </a:r>
            <a:endParaRPr lang="ru-RU" sz="1400" dirty="0"/>
          </a:p>
        </p:txBody>
      </p:sp>
      <p:sp>
        <p:nvSpPr>
          <p:cNvPr id="31" name="Управляющая кнопка: домой 30">
            <a:hlinkClick r:id="rId14" action="ppaction://hlinksldjump" highlightClick="1"/>
          </p:cNvPr>
          <p:cNvSpPr/>
          <p:nvPr/>
        </p:nvSpPr>
        <p:spPr>
          <a:xfrm>
            <a:off x="8305800" y="5992899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2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P-Info\Downloads\1659824915_15-kartinkin-net-p-fon-dlya-prezentatsii-kosmicheskii-detskii-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203"/>
          <a:stretch/>
        </p:blipFill>
        <p:spPr bwMode="auto">
          <a:xfrm>
            <a:off x="9581" y="-17528"/>
            <a:ext cx="9144000" cy="687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9592" y="188640"/>
            <a:ext cx="692332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P-Info\Downloads\для  интерактивных  игр\ракета2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3" b="9758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1813">
            <a:off x="2295461" y="1266699"/>
            <a:ext cx="941131" cy="17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5541146">
            <a:off x="7759682" y="339762"/>
            <a:ext cx="661575" cy="13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99592" y="332656"/>
            <a:ext cx="69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Определи, какие ракеты летят налево.</a:t>
            </a:r>
            <a:endParaRPr lang="ru-RU" dirty="0"/>
          </a:p>
        </p:txBody>
      </p:sp>
      <p:pic>
        <p:nvPicPr>
          <p:cNvPr id="13" name="Picture 3" descr="C:\Users\P-Info\Downloads\для  интерактивных  игр\р1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5981">
            <a:off x="4136628" y="2511150"/>
            <a:ext cx="558715" cy="185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P-Info\Downloads\для  интерактивных  игр\р4png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8596">
            <a:off x="958157" y="454073"/>
            <a:ext cx="651482" cy="1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P-Info\Downloads\для  интерактивных  игр\р3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0680">
            <a:off x="6209709" y="1112177"/>
            <a:ext cx="770523" cy="21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P-Info\Downloads\для  интерактивных  игр\р2png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2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9982">
            <a:off x="3569414" y="3338415"/>
            <a:ext cx="1008255" cy="2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29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8.09623E-7 L -0.38472 0.049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6" y="24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08813E-6 L -0.23698 0.036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1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16609E-6 L -0.20521 0.039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19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P-Info\Downloads\1659824915_15-kartinkin-net-p-fon-dlya-prezentatsii-kosmicheskii-detskii-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203"/>
          <a:stretch/>
        </p:blipFill>
        <p:spPr bwMode="auto">
          <a:xfrm>
            <a:off x="0" y="0"/>
            <a:ext cx="9144000" cy="687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99592" y="188640"/>
            <a:ext cx="692332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P-Info\Downloads\для  интерактивных  игр\ракета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3" b="9758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8973">
            <a:off x="1828587" y="1370438"/>
            <a:ext cx="941131" cy="17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P-Info\Downloads\для  интерактивных  игр\1673337428_21-zefirka-club-p-klipart-raketa-36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5541146">
            <a:off x="7759682" y="339762"/>
            <a:ext cx="661575" cy="13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99592" y="332656"/>
            <a:ext cx="69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Определи, какие ракеты летят направо.</a:t>
            </a:r>
            <a:endParaRPr lang="ru-RU" dirty="0"/>
          </a:p>
        </p:txBody>
      </p:sp>
      <p:pic>
        <p:nvPicPr>
          <p:cNvPr id="13" name="Picture 3" descr="C:\Users\P-Info\Downloads\для  интерактивных  игр\р1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2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5981">
            <a:off x="3120395" y="2470776"/>
            <a:ext cx="558715" cy="185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P-Info\Downloads\для  интерактивных  игр\р4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8596">
            <a:off x="958157" y="454073"/>
            <a:ext cx="651482" cy="1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P-Info\Downloads\для  интерактивных  игр\р3png.png">
            <a:hlinkClick r:id="" action="ppaction://noaction">
              <a:snd r:embed="rId5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0680">
            <a:off x="6929790" y="1040169"/>
            <a:ext cx="770523" cy="21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P-Info\Downloads\для  интерактивных  игр\р2png.p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2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9982">
            <a:off x="3121340" y="3323021"/>
            <a:ext cx="1008255" cy="2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омой 10">
            <a:hlinkClick r:id="rId16" action="ppaction://hlinksldjump" highlightClick="1"/>
          </p:cNvPr>
          <p:cNvSpPr/>
          <p:nvPr/>
        </p:nvSpPr>
        <p:spPr>
          <a:xfrm>
            <a:off x="8305800" y="5992899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3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60328E-6 L 0.48559 -0.024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6266E-6 L 0.225 0.013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89544E-6 L 0.2573 -0.177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8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-2947" y="-342539"/>
            <a:ext cx="9146947" cy="720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8203570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Помоги инопланетянину запустить ракету: расставь все цифры по порядку</a:t>
            </a:r>
            <a:endParaRPr lang="ru-RU" dirty="0"/>
          </a:p>
        </p:txBody>
      </p:sp>
      <p:pic>
        <p:nvPicPr>
          <p:cNvPr id="6" name="Picture 8" descr="https://encrypted-tbn3.gstatic.com/images?q=tbn:ANd9GcSrhWlfPOP0fPpbYO1jraXnfVbjc_i8K_rKEqvVkpUfmnpN1cmP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167" l="0" r="100000">
                        <a14:backgroundMark x1="11230" y1="10781" x2="11230" y2="10781"/>
                        <a14:backgroundMark x1="17647" y1="8922" x2="20321" y2="8922"/>
                        <a14:backgroundMark x1="32620" y1="10781" x2="32620" y2="10781"/>
                        <a14:backgroundMark x1="26738" y1="13383" x2="26738" y2="13383"/>
                        <a14:backgroundMark x1="14973" y1="15613" x2="13369" y2="15985"/>
                        <a14:backgroundMark x1="12299" y1="15985" x2="12299" y2="15985"/>
                        <a14:backgroundMark x1="12299" y1="15985" x2="14439" y2="17100"/>
                        <a14:backgroundMark x1="19786" y1="17844" x2="21925" y2="18587"/>
                        <a14:backgroundMark x1="20321" y1="17472" x2="10160" y2="21933"/>
                        <a14:backgroundMark x1="14973" y1="26394" x2="14973" y2="26394"/>
                        <a14:backgroundMark x1="13904" y1="24535" x2="13904" y2="24535"/>
                        <a14:backgroundMark x1="12299" y1="27881" x2="12299" y2="27881"/>
                        <a14:backgroundMark x1="14439" y1="30112" x2="14439" y2="30112"/>
                        <a14:backgroundMark x1="27273" y1="18587" x2="27273" y2="18587"/>
                        <a14:backgroundMark x1="29412" y1="17472" x2="29412" y2="17472"/>
                        <a14:backgroundMark x1="37433" y1="17472" x2="37433" y2="17472"/>
                        <a14:backgroundMark x1="31016" y1="15613" x2="31016" y2="15613"/>
                        <a14:backgroundMark x1="33690" y1="14498" x2="33690" y2="14498"/>
                        <a14:backgroundMark x1="28877" y1="8922" x2="28877" y2="8922"/>
                        <a14:backgroundMark x1="25668" y1="5948" x2="25668" y2="5948"/>
                        <a14:backgroundMark x1="25668" y1="4833" x2="25668" y2="4833"/>
                        <a14:backgroundMark x1="31016" y1="1487" x2="31016" y2="1487"/>
                        <a14:backgroundMark x1="24599" y1="2230" x2="24599" y2="2230"/>
                        <a14:backgroundMark x1="14973" y1="4833" x2="14973" y2="4833"/>
                        <a14:backgroundMark x1="1070" y1="30855" x2="0" y2="30855"/>
                        <a14:backgroundMark x1="2139" y1="27509" x2="2139" y2="27509"/>
                        <a14:backgroundMark x1="10160" y1="13011" x2="10160" y2="13011"/>
                        <a14:backgroundMark x1="12834" y1="47212" x2="12834" y2="47212"/>
                        <a14:backgroundMark x1="10695" y1="44610" x2="10695" y2="44610"/>
                        <a14:backgroundMark x1="8556" y1="41636" x2="8556" y2="41636"/>
                        <a14:backgroundMark x1="9626" y1="40892" x2="9626" y2="40892"/>
                        <a14:backgroundMark x1="10695" y1="37175" x2="10695" y2="37175"/>
                        <a14:backgroundMark x1="11230" y1="35688" x2="11230" y2="34572"/>
                        <a14:backgroundMark x1="4278" y1="42379" x2="4278" y2="42379"/>
                        <a14:backgroundMark x1="4278" y1="42379" x2="4278" y2="42379"/>
                        <a14:backgroundMark x1="1604" y1="42007" x2="535" y2="42007"/>
                        <a14:backgroundMark x1="14973" y1="44238" x2="14973" y2="44238"/>
                        <a14:backgroundMark x1="8021" y1="45725" x2="7487" y2="46840"/>
                        <a14:backgroundMark x1="3743" y1="47584" x2="3743" y2="49071"/>
                        <a14:backgroundMark x1="3743" y1="48327" x2="3743" y2="49814"/>
                        <a14:backgroundMark x1="3743" y1="49814" x2="4813" y2="51301"/>
                        <a14:backgroundMark x1="4278" y1="51301" x2="5882" y2="51301"/>
                        <a14:backgroundMark x1="4813" y1="52045" x2="3209" y2="53532"/>
                        <a14:backgroundMark x1="2139" y1="54647" x2="2139" y2="56506"/>
                        <a14:backgroundMark x1="3743" y1="56877" x2="3743" y2="58364"/>
                        <a14:backgroundMark x1="7487" y1="58364" x2="8021" y2="59480"/>
                        <a14:backgroundMark x1="6952" y1="57249" x2="6952" y2="57249"/>
                        <a14:backgroundMark x1="7487" y1="51301" x2="9091" y2="51301"/>
                        <a14:backgroundMark x1="18182" y1="49814" x2="18182" y2="49814"/>
                        <a14:backgroundMark x1="10695" y1="50186" x2="9091" y2="50558"/>
                        <a14:backgroundMark x1="10695" y1="50186" x2="10695" y2="50186"/>
                        <a14:backgroundMark x1="13369" y1="49071" x2="13369" y2="49071"/>
                        <a14:backgroundMark x1="13904" y1="48327" x2="14973" y2="48327"/>
                        <a14:backgroundMark x1="18717" y1="49071" x2="18717" y2="49071"/>
                        <a14:backgroundMark x1="22460" y1="47212" x2="22460" y2="47212"/>
                        <a14:backgroundMark x1="22460" y1="49071" x2="22460" y2="49071"/>
                        <a14:backgroundMark x1="24064" y1="49071" x2="24064" y2="49071"/>
                        <a14:backgroundMark x1="26738" y1="48699" x2="26738" y2="48699"/>
                        <a14:backgroundMark x1="6952" y1="60223" x2="6952" y2="60223"/>
                        <a14:backgroundMark x1="6952" y1="60223" x2="5348" y2="60967"/>
                        <a14:backgroundMark x1="1604" y1="59480" x2="1604" y2="60595"/>
                        <a14:backgroundMark x1="2139" y1="60595" x2="4278" y2="62082"/>
                        <a14:backgroundMark x1="3743" y1="62825" x2="5882" y2="69145"/>
                        <a14:backgroundMark x1="5882" y1="68030" x2="5882" y2="68030"/>
                        <a14:backgroundMark x1="28342" y1="50558" x2="28342" y2="50558"/>
                        <a14:backgroundMark x1="32620" y1="50558" x2="32620" y2="50558"/>
                        <a14:backgroundMark x1="14973" y1="58364" x2="14973" y2="58364"/>
                        <a14:backgroundMark x1="15508" y1="60223" x2="15508" y2="60223"/>
                        <a14:backgroundMark x1="18182" y1="61338" x2="18182" y2="61338"/>
                        <a14:backgroundMark x1="14439" y1="64684" x2="14439" y2="64684"/>
                        <a14:backgroundMark x1="18182" y1="66543" x2="18182" y2="66543"/>
                        <a14:backgroundMark x1="12299" y1="72491" x2="12299" y2="72491"/>
                        <a14:backgroundMark x1="10160" y1="72491" x2="8556" y2="73978"/>
                        <a14:backgroundMark x1="2139" y1="68773" x2="3743" y2="69517"/>
                        <a14:backgroundMark x1="3743" y1="71004" x2="4813" y2="75836"/>
                        <a14:backgroundMark x1="9091" y1="75836" x2="10160" y2="76208"/>
                        <a14:backgroundMark x1="9626" y1="76580" x2="10160" y2="78067"/>
                        <a14:backgroundMark x1="13904" y1="76580" x2="13904" y2="76580"/>
                        <a14:backgroundMark x1="13904" y1="76580" x2="13904" y2="76580"/>
                        <a14:backgroundMark x1="16043" y1="74349" x2="16043" y2="74349"/>
                        <a14:backgroundMark x1="16578" y1="74349" x2="20856" y2="74721"/>
                        <a14:backgroundMark x1="22995" y1="74721" x2="22995" y2="74721"/>
                        <a14:backgroundMark x1="24064" y1="75093" x2="24064" y2="75093"/>
                        <a14:backgroundMark x1="24064" y1="75093" x2="24064" y2="75093"/>
                        <a14:backgroundMark x1="26738" y1="75093" x2="26738" y2="75093"/>
                        <a14:backgroundMark x1="9626" y1="80669" x2="9626" y2="80669"/>
                        <a14:backgroundMark x1="8021" y1="80669" x2="6417" y2="81413"/>
                        <a14:backgroundMark x1="4278" y1="81413" x2="4278" y2="81413"/>
                        <a14:backgroundMark x1="4278" y1="81413" x2="5882" y2="82156"/>
                        <a14:backgroundMark x1="6417" y1="82900" x2="8021" y2="84015"/>
                        <a14:backgroundMark x1="8556" y1="84015" x2="8556" y2="84015"/>
                        <a14:backgroundMark x1="8556" y1="84015" x2="8556" y2="84015"/>
                        <a14:backgroundMark x1="6952" y1="84015" x2="5348" y2="85130"/>
                        <a14:backgroundMark x1="4813" y1="85502" x2="3209" y2="86245"/>
                        <a14:backgroundMark x1="1070" y1="85874" x2="1070" y2="85874"/>
                        <a14:backgroundMark x1="1604" y1="86989" x2="2674" y2="89219"/>
                        <a14:backgroundMark x1="4813" y1="89219" x2="4813" y2="89219"/>
                        <a14:backgroundMark x1="1604" y1="33829" x2="1604" y2="33829"/>
                        <a14:backgroundMark x1="50267" y1="88476" x2="50267" y2="88476"/>
                        <a14:backgroundMark x1="49733" y1="86989" x2="49733" y2="86989"/>
                        <a14:backgroundMark x1="49733" y1="86989" x2="49733" y2="86989"/>
                        <a14:backgroundMark x1="49198" y1="85502" x2="49198" y2="85502"/>
                        <a14:backgroundMark x1="49198" y1="85502" x2="49198" y2="85502"/>
                        <a14:backgroundMark x1="50802" y1="82900" x2="50802" y2="82900"/>
                        <a14:backgroundMark x1="51872" y1="82900" x2="51872" y2="82900"/>
                        <a14:backgroundMark x1="51872" y1="81784" x2="50267" y2="81413"/>
                        <a14:backgroundMark x1="40642" y1="92565" x2="40642" y2="92565"/>
                        <a14:backgroundMark x1="58289" y1="93309" x2="58289" y2="93309"/>
                        <a14:backgroundMark x1="62032" y1="92937" x2="62032" y2="92937"/>
                        <a14:backgroundMark x1="82353" y1="89963" x2="82353" y2="89963"/>
                        <a14:backgroundMark x1="84492" y1="89963" x2="84492" y2="89963"/>
                        <a14:backgroundMark x1="80214" y1="92193" x2="80214" y2="92193"/>
                        <a14:backgroundMark x1="88770" y1="91822" x2="88770" y2="91822"/>
                        <a14:backgroundMark x1="91444" y1="90706" x2="91444" y2="90706"/>
                        <a14:backgroundMark x1="94118" y1="89219" x2="95722" y2="89219"/>
                        <a14:backgroundMark x1="95187" y1="89219" x2="95187" y2="89219"/>
                        <a14:backgroundMark x1="95722" y1="88848" x2="95722" y2="88848"/>
                        <a14:backgroundMark x1="92513" y1="85502" x2="92513" y2="85502"/>
                        <a14:backgroundMark x1="92513" y1="82528" x2="92513" y2="82528"/>
                        <a14:backgroundMark x1="89305" y1="77695" x2="89305" y2="77695"/>
                        <a14:backgroundMark x1="88235" y1="75465" x2="88235" y2="75465"/>
                        <a14:backgroundMark x1="85027" y1="74349" x2="85027" y2="74349"/>
                        <a14:backgroundMark x1="81818" y1="71004" x2="81818" y2="71004"/>
                        <a14:backgroundMark x1="80214" y1="69145" x2="80214" y2="69145"/>
                        <a14:backgroundMark x1="79144" y1="68401" x2="75936" y2="68401"/>
                        <a14:backgroundMark x1="71658" y1="67286" x2="71658" y2="67286"/>
                        <a14:backgroundMark x1="71123" y1="65799" x2="71123" y2="65799"/>
                        <a14:backgroundMark x1="68449" y1="63569" x2="68449" y2="63569"/>
                        <a14:backgroundMark x1="74866" y1="65428" x2="74866" y2="65428"/>
                        <a14:backgroundMark x1="74866" y1="65428" x2="74866" y2="65428"/>
                        <a14:backgroundMark x1="74866" y1="65799" x2="74866" y2="67658"/>
                        <a14:backgroundMark x1="74866" y1="69888" x2="75936" y2="72119"/>
                        <a14:backgroundMark x1="75936" y1="72491" x2="75936" y2="73234"/>
                        <a14:backgroundMark x1="75936" y1="73234" x2="75401" y2="77323"/>
                        <a14:backgroundMark x1="75401" y1="77323" x2="75401" y2="77323"/>
                        <a14:backgroundMark x1="76471" y1="76952" x2="76471" y2="76952"/>
                        <a14:backgroundMark x1="89305" y1="71004" x2="89305" y2="71004"/>
                        <a14:backgroundMark x1="93048" y1="68773" x2="94118" y2="71004"/>
                        <a14:backgroundMark x1="91444" y1="69145" x2="91444" y2="69145"/>
                        <a14:backgroundMark x1="90909" y1="66543" x2="90909" y2="66543"/>
                        <a14:backgroundMark x1="91444" y1="64684" x2="91444" y2="64684"/>
                        <a14:backgroundMark x1="95187" y1="50186" x2="95187" y2="50186"/>
                        <a14:backgroundMark x1="97326" y1="48327" x2="97326" y2="48327"/>
                        <a14:backgroundMark x1="95187" y1="47584" x2="95187" y2="47584"/>
                        <a14:backgroundMark x1="94652" y1="47212" x2="94652" y2="47212"/>
                        <a14:backgroundMark x1="93048" y1="46468" x2="93048" y2="47955"/>
                        <a14:backgroundMark x1="94118" y1="47212" x2="94118" y2="47212"/>
                        <a14:backgroundMark x1="96791" y1="44238" x2="96791" y2="44238"/>
                        <a14:backgroundMark x1="98930" y1="43866" x2="98930" y2="43866"/>
                        <a14:backgroundMark x1="96791" y1="41636" x2="96791" y2="41636"/>
                        <a14:backgroundMark x1="94652" y1="41636" x2="93048" y2="41636"/>
                        <a14:backgroundMark x1="91444" y1="41636" x2="91444" y2="41636"/>
                        <a14:backgroundMark x1="88770" y1="41636" x2="85027" y2="42751"/>
                        <a14:backgroundMark x1="85027" y1="43123" x2="85027" y2="43123"/>
                        <a14:backgroundMark x1="80214" y1="43494" x2="79144" y2="43866"/>
                        <a14:backgroundMark x1="79144" y1="43866" x2="79144" y2="43866"/>
                        <a14:backgroundMark x1="94118" y1="62454" x2="94118" y2="62454"/>
                        <a14:backgroundMark x1="97861" y1="61338" x2="97861" y2="61338"/>
                        <a14:backgroundMark x1="80214" y1="46840" x2="80214" y2="46840"/>
                        <a14:backgroundMark x1="79144" y1="46840" x2="79144" y2="46840"/>
                        <a14:backgroundMark x1="72727" y1="49814" x2="72727" y2="49814"/>
                        <a14:backgroundMark x1="68984" y1="49814" x2="68984" y2="49814"/>
                        <a14:backgroundMark x1="66845" y1="49814" x2="66845" y2="49814"/>
                        <a14:backgroundMark x1="66310" y1="49442" x2="66310" y2="49442"/>
                        <a14:backgroundMark x1="85027" y1="42007" x2="85027" y2="42007"/>
                        <a14:backgroundMark x1="84492" y1="39405" x2="84492" y2="39405"/>
                        <a14:backgroundMark x1="84492" y1="37175" x2="84492" y2="37175"/>
                        <a14:backgroundMark x1="82353" y1="35688" x2="82353" y2="35688"/>
                        <a14:backgroundMark x1="82888" y1="34944" x2="82888" y2="34944"/>
                        <a14:backgroundMark x1="83422" y1="33829" x2="83422" y2="33829"/>
                        <a14:backgroundMark x1="97326" y1="38662" x2="97326" y2="38662"/>
                        <a14:backgroundMark x1="97326" y1="38290" x2="97326" y2="38290"/>
                        <a14:backgroundMark x1="96791" y1="36803" x2="96791" y2="36803"/>
                        <a14:backgroundMark x1="96791" y1="35316" x2="96791" y2="35316"/>
                        <a14:backgroundMark x1="97326" y1="34572" x2="97326" y2="34572"/>
                        <a14:backgroundMark x1="96791" y1="32714" x2="96791" y2="32714"/>
                        <a14:backgroundMark x1="96257" y1="30483" x2="96257" y2="30483"/>
                        <a14:backgroundMark x1="95722" y1="27881" x2="95722" y2="27881"/>
                        <a14:backgroundMark x1="94652" y1="26766" x2="94652" y2="26766"/>
                        <a14:backgroundMark x1="94652" y1="24535" x2="94652" y2="24535"/>
                        <a14:backgroundMark x1="95722" y1="21933" x2="95722" y2="21933"/>
                        <a14:backgroundMark x1="95722" y1="20074" x2="95722" y2="20074"/>
                        <a14:backgroundMark x1="95722" y1="16729" x2="95722" y2="16729"/>
                        <a14:backgroundMark x1="95722" y1="15242" x2="95722" y2="15242"/>
                        <a14:backgroundMark x1="94652" y1="14126" x2="94652" y2="14126"/>
                        <a14:backgroundMark x1="94652" y1="13755" x2="94652" y2="13755"/>
                        <a14:backgroundMark x1="89840" y1="12268" x2="87166" y2="11896"/>
                        <a14:backgroundMark x1="87166" y1="11896" x2="85561" y2="11896"/>
                        <a14:backgroundMark x1="85561" y1="11896" x2="84492" y2="12268"/>
                        <a14:backgroundMark x1="89840" y1="15985" x2="89840" y2="15985"/>
                        <a14:backgroundMark x1="87166" y1="15613" x2="87166" y2="15613"/>
                        <a14:backgroundMark x1="85027" y1="15985" x2="85027" y2="15985"/>
                        <a14:backgroundMark x1="84492" y1="16729" x2="82888" y2="17844"/>
                        <a14:backgroundMark x1="82888" y1="18959" x2="82888" y2="18959"/>
                        <a14:backgroundMark x1="82353" y1="19703" x2="81818" y2="21190"/>
                        <a14:backgroundMark x1="81818" y1="21190" x2="81818" y2="21190"/>
                        <a14:backgroundMark x1="81283" y1="21561" x2="80749" y2="24164"/>
                        <a14:backgroundMark x1="80749" y1="24164" x2="80749" y2="24164"/>
                        <a14:backgroundMark x1="80749" y1="24164" x2="80749" y2="24164"/>
                        <a14:backgroundMark x1="80749" y1="24535" x2="80749" y2="25651"/>
                        <a14:backgroundMark x1="80749" y1="25651" x2="80214" y2="27138"/>
                        <a14:backgroundMark x1="80214" y1="27138" x2="80214" y2="27138"/>
                        <a14:backgroundMark x1="80749" y1="22677" x2="80749" y2="22677"/>
                        <a14:backgroundMark x1="76471" y1="20818" x2="74866" y2="21190"/>
                        <a14:backgroundMark x1="74866" y1="21190" x2="74866" y2="21190"/>
                        <a14:backgroundMark x1="73797" y1="21561" x2="73797" y2="21561"/>
                        <a14:backgroundMark x1="70588" y1="20074" x2="70588" y2="20074"/>
                        <a14:backgroundMark x1="68984" y1="19331" x2="68984" y2="19331"/>
                        <a14:backgroundMark x1="66310" y1="18587" x2="66310" y2="18587"/>
                        <a14:backgroundMark x1="65775" y1="17844" x2="65775" y2="17844"/>
                        <a14:backgroundMark x1="64706" y1="16357" x2="64706" y2="16357"/>
                        <a14:backgroundMark x1="64171" y1="15242" x2="64171" y2="15242"/>
                        <a14:backgroundMark x1="62567" y1="15242" x2="59358" y2="15242"/>
                        <a14:backgroundMark x1="58824" y1="15242" x2="58824" y2="15242"/>
                        <a14:backgroundMark x1="54545" y1="15242" x2="54545" y2="15242"/>
                        <a14:backgroundMark x1="54011" y1="15613" x2="54011" y2="15613"/>
                        <a14:backgroundMark x1="51337" y1="17472" x2="51337" y2="17472"/>
                        <a14:backgroundMark x1="52941" y1="15985" x2="52941" y2="15985"/>
                        <a14:backgroundMark x1="54545" y1="14870" x2="54545" y2="14870"/>
                        <a14:backgroundMark x1="56684" y1="13011" x2="56684" y2="13011"/>
                        <a14:backgroundMark x1="57219" y1="11524" x2="57219" y2="11524"/>
                        <a14:backgroundMark x1="57219" y1="10781" x2="57219" y2="10781"/>
                        <a14:backgroundMark x1="60963" y1="8922" x2="60963" y2="8922"/>
                        <a14:backgroundMark x1="61497" y1="8178" x2="61497" y2="8178"/>
                        <a14:backgroundMark x1="61497" y1="7435" x2="61497" y2="7435"/>
                        <a14:backgroundMark x1="43316" y1="6320" x2="43316" y2="6320"/>
                        <a14:backgroundMark x1="45455" y1="5576" x2="45455" y2="5576"/>
                        <a14:backgroundMark x1="43316" y1="4089" x2="39037" y2="5948"/>
                        <a14:backgroundMark x1="35829" y1="4461" x2="35829" y2="4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" y="4077072"/>
            <a:ext cx="1781175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P-Info\Downloads\для  интерактивных  игр\1673337428_21-zefirka-club-p-klipart-raketa-3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355202" flipH="1">
            <a:off x="1915258" y="2982792"/>
            <a:ext cx="2277765" cy="475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225028" y="1128217"/>
            <a:ext cx="792088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976156" y="3212976"/>
            <a:ext cx="792088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0" name="Овал 9"/>
          <p:cNvSpPr/>
          <p:nvPr/>
        </p:nvSpPr>
        <p:spPr>
          <a:xfrm>
            <a:off x="6853711" y="4149080"/>
            <a:ext cx="792088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9</a:t>
            </a:r>
          </a:p>
        </p:txBody>
      </p:sp>
      <p:sp>
        <p:nvSpPr>
          <p:cNvPr id="11" name="Овал 10"/>
          <p:cNvSpPr/>
          <p:nvPr/>
        </p:nvSpPr>
        <p:spPr>
          <a:xfrm>
            <a:off x="5508104" y="4798561"/>
            <a:ext cx="792088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12" name="Овал 11"/>
          <p:cNvSpPr/>
          <p:nvPr/>
        </p:nvSpPr>
        <p:spPr>
          <a:xfrm>
            <a:off x="2027520" y="1158054"/>
            <a:ext cx="792088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13" name="Овал 12"/>
          <p:cNvSpPr/>
          <p:nvPr/>
        </p:nvSpPr>
        <p:spPr>
          <a:xfrm>
            <a:off x="2987824" y="1137126"/>
            <a:ext cx="792088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4875011" y="1084615"/>
            <a:ext cx="792088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15" name="Овал 14"/>
          <p:cNvSpPr/>
          <p:nvPr/>
        </p:nvSpPr>
        <p:spPr>
          <a:xfrm>
            <a:off x="7807018" y="3140968"/>
            <a:ext cx="792088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</a:p>
        </p:txBody>
      </p:sp>
      <p:sp>
        <p:nvSpPr>
          <p:cNvPr id="16" name="Овал 15"/>
          <p:cNvSpPr/>
          <p:nvPr/>
        </p:nvSpPr>
        <p:spPr>
          <a:xfrm>
            <a:off x="6588224" y="1124744"/>
            <a:ext cx="792088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8244408" y="1124744"/>
            <a:ext cx="792088" cy="7920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180006" y="5801098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67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1041 L -0.53542 -0.298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-14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79505E-6 L -0.16927 -0.54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-27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041 L -0.22379 -0.299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-15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1.57067E-6 L 0.06163 -0.445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-22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58 0.06616 L 0.29358 -0.18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7" t="3162" r="86" b="4957"/>
          <a:stretch/>
        </p:blipFill>
        <p:spPr bwMode="auto">
          <a:xfrm>
            <a:off x="0" y="-12576"/>
            <a:ext cx="9144000" cy="700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05678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1600" y="260648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Расставь планеты по порядку.</a:t>
            </a:r>
            <a:endParaRPr lang="ru-RU" sz="3200" dirty="0"/>
          </a:p>
        </p:txBody>
      </p:sp>
      <p:pic>
        <p:nvPicPr>
          <p:cNvPr id="7" name="Picture 4" descr="C:\Users\P-Info\Downloads\для  интерактивных  игр\земля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4350919"/>
            <a:ext cx="756084" cy="73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-Info\Downloads\для  интерактивных  игр\780940196c23d1e4e9457a69df819e5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8" b="89894" l="9742" r="89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1" y="5225105"/>
            <a:ext cx="1011749" cy="109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P-Info\Downloads\для  интерактивных  игр\3efdd6274604f3a9d326e3fdfb2936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410" y="5374416"/>
            <a:ext cx="489140" cy="51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P-Info\Downloads\для  интерактивных  игр\9568f823c1e1a34eca0d45fd2bb30c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48" b="97345" l="5329" r="96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5319695"/>
            <a:ext cx="761654" cy="76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-Info\Downloads\для  интерактивных  игр\a7ecaa75651adc210bffcfda51fb736f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81" y="5365548"/>
            <a:ext cx="1704619" cy="90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48" y="3853020"/>
            <a:ext cx="954859" cy="95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уран PNG рисунок, картинки и пнг прозрачный для бесплатной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71" y="3933056"/>
            <a:ext cx="1254570" cy="12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Юпитер — Википедия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0667" y1="89583" x2="70667" y2="89583"/>
                        <a14:foregroundMark x1="72667" y1="87847" x2="72667" y2="87847"/>
                        <a14:foregroundMark x1="77000" y1="86806" x2="77000" y2="86806"/>
                        <a14:foregroundMark x1="77667" y1="86806" x2="77667" y2="86806"/>
                        <a14:foregroundMark x1="79000" y1="86806" x2="79000" y2="86806"/>
                        <a14:foregroundMark x1="56333" y1="93750" x2="56333" y2="93750"/>
                        <a14:foregroundMark x1="57333" y1="93750" x2="57333" y2="93750"/>
                        <a14:foregroundMark x1="62333" y1="90278" x2="62333" y2="90278"/>
                        <a14:foregroundMark x1="62667" y1="89931" x2="62667" y2="89931"/>
                        <a14:foregroundMark x1="64333" y1="89236" x2="65333" y2="89583"/>
                        <a14:foregroundMark x1="68333" y1="89931" x2="68333" y2="89931"/>
                        <a14:foregroundMark x1="68333" y1="89931" x2="67667" y2="92014"/>
                        <a14:foregroundMark x1="67667" y1="92014" x2="61667" y2="94097"/>
                        <a14:foregroundMark x1="61000" y1="94097" x2="50667" y2="94792"/>
                        <a14:foregroundMark x1="50667" y1="94792" x2="50667" y2="94792"/>
                        <a14:foregroundMark x1="50000" y1="94792" x2="48333" y2="94792"/>
                        <a14:foregroundMark x1="47000" y1="94792" x2="47000" y2="94792"/>
                        <a14:foregroundMark x1="45667" y1="94792" x2="43333" y2="94792"/>
                        <a14:foregroundMark x1="41000" y1="94444" x2="41000" y2="94444"/>
                        <a14:foregroundMark x1="39667" y1="92361" x2="38000" y2="92361"/>
                        <a14:foregroundMark x1="34000" y1="88542" x2="33000" y2="88889"/>
                        <a14:foregroundMark x1="30667" y1="88194" x2="30667" y2="88194"/>
                        <a14:foregroundMark x1="28667" y1="88194" x2="25000" y2="88542"/>
                        <a14:foregroundMark x1="20000" y1="85069" x2="20000" y2="85069"/>
                        <a14:foregroundMark x1="18333" y1="82292" x2="17667" y2="80903"/>
                        <a14:foregroundMark x1="15000" y1="76389" x2="15000" y2="76389"/>
                        <a14:foregroundMark x1="15000" y1="76389" x2="15000" y2="76389"/>
                        <a14:foregroundMark x1="14000" y1="74306" x2="14000" y2="74306"/>
                        <a14:foregroundMark x1="13667" y1="72917" x2="11667" y2="72569"/>
                        <a14:foregroundMark x1="11667" y1="72569" x2="11333" y2="73264"/>
                        <a14:foregroundMark x1="44000" y1="94792" x2="44000" y2="94792"/>
                        <a14:foregroundMark x1="43333" y1="94792" x2="43333" y2="94792"/>
                        <a14:foregroundMark x1="42667" y1="94792" x2="42667" y2="94792"/>
                        <a14:foregroundMark x1="13333" y1="63194" x2="13333" y2="63194"/>
                        <a14:foregroundMark x1="12333" y1="62500" x2="10000" y2="63542"/>
                        <a14:foregroundMark x1="8000" y1="63194" x2="8000" y2="63194"/>
                        <a14:foregroundMark x1="8000" y1="63194" x2="8000" y2="63194"/>
                        <a14:foregroundMark x1="7333" y1="63542" x2="6333" y2="67361"/>
                        <a14:foregroundMark x1="5000" y1="67361" x2="5000" y2="67361"/>
                        <a14:foregroundMark x1="15000" y1="27083" x2="15000" y2="27083"/>
                        <a14:foregroundMark x1="15000" y1="27083" x2="15000" y2="27083"/>
                        <a14:foregroundMark x1="16667" y1="27431" x2="14667" y2="27778"/>
                        <a14:foregroundMark x1="14667" y1="27778" x2="14667" y2="27778"/>
                        <a14:foregroundMark x1="14667" y1="26042" x2="14667" y2="26042"/>
                        <a14:foregroundMark x1="14667" y1="25347" x2="13333" y2="25000"/>
                        <a14:foregroundMark x1="9000" y1="27778" x2="7000" y2="29514"/>
                        <a14:foregroundMark x1="16333" y1="22917" x2="16333" y2="22917"/>
                        <a14:foregroundMark x1="16333" y1="22569" x2="16333" y2="22569"/>
                        <a14:foregroundMark x1="17000" y1="22569" x2="17000" y2="22569"/>
                        <a14:foregroundMark x1="25667" y1="21181" x2="25667" y2="21181"/>
                        <a14:foregroundMark x1="25333" y1="17708" x2="24667" y2="15278"/>
                        <a14:foregroundMark x1="24667" y1="13194" x2="24667" y2="13194"/>
                        <a14:foregroundMark x1="24333" y1="12847" x2="16667" y2="17708"/>
                        <a14:foregroundMark x1="16333" y1="17708" x2="16333" y2="17708"/>
                        <a14:foregroundMark x1="31000" y1="12847" x2="31000" y2="12847"/>
                        <a14:foregroundMark x1="30667" y1="12847" x2="30667" y2="12847"/>
                        <a14:foregroundMark x1="30667" y1="12153" x2="30667" y2="12153"/>
                        <a14:foregroundMark x1="31667" y1="9722" x2="31667" y2="9722"/>
                        <a14:foregroundMark x1="31667" y1="9375" x2="31667" y2="9375"/>
                        <a14:foregroundMark x1="37000" y1="6597" x2="38333" y2="6597"/>
                        <a14:foregroundMark x1="38333" y1="6597" x2="38333" y2="6597"/>
                        <a14:foregroundMark x1="43333" y1="6597" x2="43333" y2="6597"/>
                        <a14:foregroundMark x1="44667" y1="6597" x2="46000" y2="6597"/>
                        <a14:foregroundMark x1="48000" y1="6597" x2="48000" y2="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071" y="4807879"/>
            <a:ext cx="1329349" cy="127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Иконка солнце - Png (пнг) картинки и иконки без фона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2236550" cy="22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омой 15">
            <a:hlinkClick r:id="rId19" action="ppaction://hlinksldjump" highlightClick="1"/>
          </p:cNvPr>
          <p:cNvSpPr/>
          <p:nvPr/>
        </p:nvSpPr>
        <p:spPr>
          <a:xfrm>
            <a:off x="8298466" y="6151072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3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8 0.05251 L -0.229 -0.377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2" y="-21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6 -3.14365E-6 L 0.20799 -0.5933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29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38793E-6 L 0.16546 -0.409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-20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26E-7 L 0.06701 -0.577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288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2 -0.02267 L 0.24166 -0.505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24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607E-6 L 0.86649 -0.089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16" y="-44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257E-6 L -0.3481 -0.351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13" y="-176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77909E-6 L 0.44653 -0.164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-8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Администратор\Desktop\G8rSRQYZXiPc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685" y="0"/>
            <a:ext cx="9540553" cy="6858000"/>
          </a:xfrm>
          <a:prstGeom prst="rect">
            <a:avLst/>
          </a:prstGeom>
          <a:noFill/>
        </p:spPr>
      </p:pic>
      <p:pic>
        <p:nvPicPr>
          <p:cNvPr id="7" name="Picture 7" descr="C:\Users\Администратор\Desktop\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7024" y="1196752"/>
            <a:ext cx="1115615" cy="836712"/>
          </a:xfrm>
          <a:prstGeom prst="rect">
            <a:avLst/>
          </a:prstGeom>
          <a:noFill/>
        </p:spPr>
      </p:pic>
      <p:pic>
        <p:nvPicPr>
          <p:cNvPr id="8" name="Picture 5" descr="C:\Users\Администратор\Desktop\cf286230c9b4810ec64c686f81de73b4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2468893"/>
            <a:ext cx="1440160" cy="960107"/>
          </a:xfrm>
          <a:prstGeom prst="rect">
            <a:avLst/>
          </a:prstGeom>
          <a:noFill/>
        </p:spPr>
      </p:pic>
      <p:pic>
        <p:nvPicPr>
          <p:cNvPr id="9" name="Picture 11" descr="C:\Users\Администратор\Desktop\1645007308_2-fikiwiki-com-p-kartinki-urana-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8512" y="4185084"/>
            <a:ext cx="972108" cy="648072"/>
          </a:xfrm>
          <a:prstGeom prst="rect">
            <a:avLst/>
          </a:prstGeom>
          <a:noFill/>
        </p:spPr>
      </p:pic>
      <p:pic>
        <p:nvPicPr>
          <p:cNvPr id="10" name="Picture 6" descr="C:\Users\Администратор\Desktop\295906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684" y="5013176"/>
            <a:ext cx="2664296" cy="1998222"/>
          </a:xfrm>
          <a:prstGeom prst="rect">
            <a:avLst/>
          </a:prstGeom>
          <a:noFill/>
        </p:spPr>
      </p:pic>
      <p:pic>
        <p:nvPicPr>
          <p:cNvPr id="11" name="Picture 8" descr="C:\Users\Администратор\Desktop\26070538c2c31235c61197da7dcdd617_ce_1000x665x0x42_cropped_1332x888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8324" y="1124744"/>
            <a:ext cx="1080120" cy="720080"/>
          </a:xfrm>
          <a:prstGeom prst="rect">
            <a:avLst/>
          </a:prstGeom>
          <a:noFill/>
        </p:spPr>
      </p:pic>
      <p:pic>
        <p:nvPicPr>
          <p:cNvPr id="12" name="Picture 3" descr="C:\Users\Администратор\Desktop\9791d7c3bd2c95b372245274511fc7d9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1988840"/>
            <a:ext cx="1404248" cy="792088"/>
          </a:xfrm>
          <a:prstGeom prst="rect">
            <a:avLst/>
          </a:prstGeom>
          <a:noFill/>
        </p:spPr>
      </p:pic>
      <p:pic>
        <p:nvPicPr>
          <p:cNvPr id="13" name="Picture 2" descr="C:\Users\Администратор\Desktop\planeta-zemlya-materiki-i-okeany-nevooruzh-nnym-glazom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C"/>
              </a:clrFrom>
              <a:clrTo>
                <a:srgbClr val="00000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65849" y="2983745"/>
            <a:ext cx="1670105" cy="1008112"/>
          </a:xfrm>
          <a:prstGeom prst="rect">
            <a:avLst/>
          </a:prstGeom>
          <a:noFill/>
        </p:spPr>
      </p:pic>
      <p:pic>
        <p:nvPicPr>
          <p:cNvPr id="14" name="Picture 9" descr="C:\Users\Администратор\Desktop\2646283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2852" y="4185084"/>
            <a:ext cx="1453102" cy="936104"/>
          </a:xfrm>
          <a:prstGeom prst="rect">
            <a:avLst/>
          </a:prstGeom>
          <a:noFill/>
        </p:spPr>
      </p:pic>
      <p:pic>
        <p:nvPicPr>
          <p:cNvPr id="15" name="Picture 12" descr="C:\Users\Администратор\Desktop\1646361963_8-kartinkin-net-p-planeta-yupiter-kartinki-8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5411352"/>
            <a:ext cx="1416157" cy="106211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51719" y="188640"/>
            <a:ext cx="614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42639" y="260648"/>
            <a:ext cx="573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Р</a:t>
            </a:r>
            <a:r>
              <a:rPr lang="ru-RU" dirty="0" err="1" smtClean="0">
                <a:solidFill>
                  <a:schemeClr val="bg1"/>
                </a:solidFill>
              </a:rPr>
              <a:t>Расположи</a:t>
            </a:r>
            <a:r>
              <a:rPr lang="ru-RU" dirty="0" smtClean="0">
                <a:solidFill>
                  <a:schemeClr val="bg1"/>
                </a:solidFill>
              </a:rPr>
              <a:t> все планеты солнечной системы правильно</a:t>
            </a:r>
            <a:endParaRPr lang="ru-RU" dirty="0"/>
          </a:p>
        </p:txBody>
      </p:sp>
      <p:sp>
        <p:nvSpPr>
          <p:cNvPr id="16" name="Управляющая кнопка: домой 15">
            <a:hlinkClick r:id="rId12" action="ppaction://hlinksldjump" highlightClick="1"/>
          </p:cNvPr>
          <p:cNvSpPr/>
          <p:nvPr/>
        </p:nvSpPr>
        <p:spPr>
          <a:xfrm>
            <a:off x="8568444" y="26214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9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55 0.11541 C -0.34705 0.11541 -0.29913 0.19011 -0.29913 0.28192 C -0.29913 0.37373 -0.34705 0.44843 -0.40555 0.44843 C -0.46423 0.44843 -0.5118 0.37373 -0.5118 0.28192 C -0.5118 0.19011 -0.46423 0.11541 -0.40555 0.11541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982 -0.09967 C -0.31718 -0.09967 -0.25 0.01087 -0.25 0.14686 C -0.25 0.28261 -0.31718 0.39339 -0.39982 0.39339 C -0.48246 0.39339 -0.5493 0.28261 -0.5493 0.14686 C -0.5493 0.01087 -0.48246 -0.09967 -0.39982 -0.09967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514 -0.15263 C -0.18038 -0.0407 -0.1974 0.12234 -0.28316 0.20907 C -0.36875 0.29626 -0.49063 0.27544 -0.55521 0.16305 C -0.61979 0.05065 -0.60313 -0.11101 -0.51736 -0.19843 C -0.43177 -0.28561 -0.3099 -0.26503 -0.24514 -0.15263 Z " pathEditMode="relative" rAng="3157241" ptsTypes="fffff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" y="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77 -0.19542 C -0.11336 -0.01873 -0.20868 0.14477 -0.34392 0.16882 C -0.47899 0.1938 -0.60295 0.06915 -0.62083 -0.10754 C -0.63871 -0.28423 -0.54392 -0.44704 -0.40885 -0.47132 C -0.27361 -0.49561 -0.15 -0.37211 -0.13177 -0.19542 Z " pathEditMode="relative" rAng="4939901" ptsTypes="fffff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" y="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74 0.02775 C -0.31181 0.15402 -0.5033 0.10014 -0.6033 -0.0895 C -0.70243 -0.28076 -0.67413 -0.53908 -0.53854 -0.6642 C -0.40347 -0.79024 -0.21181 -0.73635 -0.1125 -0.54579 C -0.01216 -0.35476 -0.04132 -0.09759 -0.17674 0.02775 Z " pathEditMode="relative" rAng="8708312" ptsTypes="fffff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-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98 0.0481 C 0.12708 -0.04071 0.03177 -0.30296 0.09635 -0.53654 C 0.16093 -0.76966 0.36145 -0.88715 0.54236 -0.79811 C 0.72378 -0.70907 0.8184 -0.44658 0.75382 -0.21346 C 0.68923 0.02012 0.48941 0.13737 0.30798 0.0481 Z " pathEditMode="relative" rAng="12018213" ptsTypes="fffff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13 0.05736 C 0.00365 -0.2204 0.10139 -0.52174 0.29636 -0.61425 C 0.49115 -0.70675 0.71007 -0.55597 0.78438 -0.27798 C 0.85886 -7.21554E-7 0.76077 0.30111 0.56615 0.39339 C 0.37119 0.48612 0.15244 0.33557 0.07813 0.05736 Z " pathEditMode="relative" rAng="15025038" ptsTypes="fffff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" y="-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05273E-7 C 0.03941 -0.30204 0.25226 -0.50624 0.47465 -0.45467 C 0.69722 -0.4031 0.84618 -0.11494 0.80677 0.18686 C 0.76736 0.4889 0.55417 0.69241 0.3316 0.64084 C 0.1092 0.58927 -0.03941 0.3018 -5.55556E-7 3.05273E-7 Z " pathEditMode="relative" rAng="-4807115" ptsTypes="fffff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746 -0.25624 C 0.65486 -0.25624 0.85642 -0.01988 0.85642 0.27128 C 0.85642 0.56198 0.65486 0.79926 0.40746 0.79926 C 0.15989 0.79926 -0.04132 0.56198 -0.04132 0.27128 C -0.04132 -0.01988 0.15989 -0.25624 0.40746 -0.25624 Z " pathEditMode="relative" rAng="0" ptsTypes="fffff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 descr="C:\Users\P-Info\Downloads\1659824915_15-kartinkin-net-p-fon-dlya-prezentatsii-kosmicheskii-detskii-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203"/>
          <a:stretch/>
        </p:blipFill>
        <p:spPr bwMode="auto">
          <a:xfrm>
            <a:off x="0" y="0"/>
            <a:ext cx="9160946" cy="687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188640"/>
            <a:ext cx="6984776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Наведи порядок в космосе.</a:t>
            </a:r>
            <a:endParaRPr lang="ru-RU" dirty="0"/>
          </a:p>
        </p:txBody>
      </p:sp>
      <p:pic>
        <p:nvPicPr>
          <p:cNvPr id="6" name="Picture 2" descr="C:\Users\P-Info\Downloads\для  интерактивных  игр\ракета.jp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36" l="0" r="100000">
                        <a14:foregroundMark x1="23268" y1="30178" x2="23268" y2="30178"/>
                        <a14:foregroundMark x1="25400" y1="30375" x2="25400" y2="30375"/>
                        <a14:foregroundMark x1="26288" y1="29783" x2="26288" y2="29783"/>
                        <a14:foregroundMark x1="15808" y1="40237" x2="15808" y2="40237"/>
                        <a14:foregroundMark x1="15275" y1="38264" x2="15275" y2="38264"/>
                        <a14:foregroundMark x1="14210" y1="35700" x2="14210" y2="35700"/>
                        <a14:foregroundMark x1="13144" y1="35700" x2="13144" y2="35700"/>
                        <a14:foregroundMark x1="12433" y1="36095" x2="12433" y2="36095"/>
                        <a14:foregroundMark x1="26288" y1="37278" x2="26288" y2="37278"/>
                        <a14:foregroundMark x1="26643" y1="54832" x2="26643" y2="54832"/>
                        <a14:foregroundMark x1="26998" y1="53649" x2="26998" y2="53649"/>
                        <a14:foregroundMark x1="26998" y1="53649" x2="26998" y2="53649"/>
                        <a14:foregroundMark x1="24334" y1="47337" x2="24334" y2="47337"/>
                        <a14:foregroundMark x1="24334" y1="47337" x2="24334" y2="47337"/>
                        <a14:foregroundMark x1="25400" y1="49112" x2="26998" y2="55227"/>
                        <a14:foregroundMark x1="27353" y1="55819" x2="27709" y2="57002"/>
                        <a14:foregroundMark x1="32327" y1="57396" x2="34103" y2="60750"/>
                        <a14:foregroundMark x1="38188" y1="64103" x2="38188" y2="64103"/>
                        <a14:foregroundMark x1="38721" y1="66075" x2="41208" y2="68245"/>
                        <a14:foregroundMark x1="45293" y1="69034" x2="45293" y2="70217"/>
                        <a14:foregroundMark x1="45293" y1="70217" x2="45293" y2="70217"/>
                        <a14:foregroundMark x1="47247" y1="51479" x2="47247" y2="51479"/>
                        <a14:foregroundMark x1="44227" y1="50690" x2="44227" y2="52071"/>
                        <a14:foregroundMark x1="47247" y1="54043" x2="47247" y2="54043"/>
                        <a14:foregroundMark x1="48668" y1="52465" x2="49556" y2="52465"/>
                        <a14:foregroundMark x1="43872" y1="27811" x2="43872" y2="27811"/>
                        <a14:foregroundMark x1="48845" y1="35306" x2="48845" y2="35306"/>
                        <a14:foregroundMark x1="48845" y1="36095" x2="48845" y2="39448"/>
                        <a14:foregroundMark x1="48313" y1="36095" x2="48313" y2="36095"/>
                        <a14:foregroundMark x1="53996" y1="47732" x2="53996" y2="47732"/>
                        <a14:foregroundMark x1="53996" y1="46943" x2="55595" y2="48718"/>
                        <a14:foregroundMark x1="74956" y1="26627" x2="74956" y2="26627"/>
                        <a14:foregroundMark x1="73890" y1="26627" x2="73890" y2="26627"/>
                        <a14:foregroundMark x1="72469" y1="25247" x2="72469" y2="25247"/>
                        <a14:foregroundMark x1="71226" y1="22880" x2="71226" y2="22880"/>
                        <a14:foregroundMark x1="68739" y1="18935" x2="68739" y2="17751"/>
                        <a14:foregroundMark x1="60036" y1="85404" x2="60036" y2="85404"/>
                        <a14:foregroundMark x1="60391" y1="84024" x2="57016" y2="86588"/>
                        <a14:foregroundMark x1="59325" y1="69822" x2="59325" y2="69822"/>
                        <a14:foregroundMark x1="69094" y1="74162" x2="69094" y2="74162"/>
                        <a14:foregroundMark x1="68739" y1="75345" x2="68739" y2="75345"/>
                        <a14:foregroundMark x1="68739" y1="74556" x2="68739" y2="74556"/>
                        <a14:foregroundMark x1="65719" y1="74162" x2="65719" y2="74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0893">
            <a:off x="2301035" y="4282354"/>
            <a:ext cx="1496050" cy="134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P-Info\Downloads\1660770166_17-flomaster-club-p-letayushchaya-tarelka-kartinki-dlya-detei-34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49">
            <a:off x="5148064" y="4317262"/>
            <a:ext cx="1140667" cy="9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P-Info\Downloads\для  интерактивных  игр\пришелец1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41" b="97479" l="0" r="9854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20" y="2060848"/>
            <a:ext cx="1305107" cy="11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-Info\Downloads\для  интерактивных  игр\ракета2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13" b="9758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2001">
            <a:off x="1216166" y="666740"/>
            <a:ext cx="941131" cy="17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P-Info\Downloads\для  интерактивных  игр\1673337428_21-zefirka-club-p-klipart-raketa-36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31102" r="60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6" r="36262"/>
          <a:stretch/>
        </p:blipFill>
        <p:spPr bwMode="auto">
          <a:xfrm rot="16934163">
            <a:off x="5675642" y="640482"/>
            <a:ext cx="661575" cy="13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P-Info\Downloads\для  интерактивных  игр\р1png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92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78"/>
          <a:stretch/>
        </p:blipFill>
        <p:spPr bwMode="auto">
          <a:xfrm rot="4228719">
            <a:off x="4415798" y="2777282"/>
            <a:ext cx="811495" cy="50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P-Info\Downloads\для  интерактивных  игр\р4png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8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525" r="42798"/>
          <a:stretch/>
        </p:blipFill>
        <p:spPr bwMode="auto">
          <a:xfrm rot="18165281">
            <a:off x="6132795" y="2144880"/>
            <a:ext cx="454543" cy="96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P-Info\Downloads\для  интерактивных  игр\р4png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8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476"/>
          <a:stretch/>
        </p:blipFill>
        <p:spPr bwMode="auto">
          <a:xfrm rot="3665280">
            <a:off x="7279460" y="1092380"/>
            <a:ext cx="1389541" cy="48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P-Info\Downloads\для  интерактивных  игр\р3png.p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242"/>
          <a:stretch/>
        </p:blipFill>
        <p:spPr bwMode="auto">
          <a:xfrm rot="9202637">
            <a:off x="5652120" y="5976087"/>
            <a:ext cx="1296144" cy="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P-Info\Downloads\для  интерактивных  игр\р3png.p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621"/>
          <a:stretch/>
        </p:blipFill>
        <p:spPr bwMode="auto">
          <a:xfrm rot="19216352">
            <a:off x="2061718" y="3373957"/>
            <a:ext cx="1494731" cy="34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P-Info\Downloads\для  интерактивных  игр\р3png.p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242" r="45173"/>
          <a:stretch/>
        </p:blipFill>
        <p:spPr bwMode="auto">
          <a:xfrm rot="2503857">
            <a:off x="950543" y="5897531"/>
            <a:ext cx="797704" cy="67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P-Info\Downloads\1660770145_11-flomaster-club-p-letayushchaya-tarelka-kartinki-dlya-detei-20.pn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5570" b="57383" l="45067" r="7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74" t="36526" r="34842" b="40119"/>
          <a:stretch/>
        </p:blipFill>
        <p:spPr bwMode="auto">
          <a:xfrm rot="20116847">
            <a:off x="3008028" y="1456174"/>
            <a:ext cx="1271432" cy="125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P-Info\Downloads\1660770164_1-flomaster-club-p-letayushchaya-tarelka-kartinki-dlya-detei-1.png">
            <a:hlinkClick r:id="" action="ppaction://noaction">
              <a:snd r:embed="rId3" name="Звук ошибки.wav"/>
            </a:hlinkClick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741" y="3789040"/>
            <a:ext cx="1905412" cy="135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Управляющая кнопка: домой 19">
            <a:hlinkClick r:id="rId24" action="ppaction://hlinksldjump" highlightClick="1"/>
          </p:cNvPr>
          <p:cNvSpPr/>
          <p:nvPr/>
        </p:nvSpPr>
        <p:spPr>
          <a:xfrm>
            <a:off x="8172400" y="5942170"/>
            <a:ext cx="838200" cy="838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97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ДОПОЛНИТЕЛЬНЫЙ МАТЕРИАЛ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100" dirty="0" smtClean="0"/>
              <a:t>Небольшая, голубая,  Третьей в ряд она стоит. Много в ней морей бескрайних, Всех водою напоит. </a:t>
            </a:r>
          </a:p>
          <a:p>
            <a:r>
              <a:rPr lang="ru-RU" sz="1100" dirty="0"/>
              <a:t>Воздух, горы и </a:t>
            </a:r>
            <a:r>
              <a:rPr lang="ru-RU" sz="1100" dirty="0" smtClean="0"/>
              <a:t>вода, Ветры </a:t>
            </a:r>
            <a:r>
              <a:rPr lang="ru-RU" sz="1100" dirty="0"/>
              <a:t>дуют тут </a:t>
            </a:r>
            <a:r>
              <a:rPr lang="ru-RU" sz="1100" dirty="0" smtClean="0"/>
              <a:t>всегда. Вокруг </a:t>
            </a:r>
            <a:r>
              <a:rPr lang="ru-RU" sz="1100" dirty="0"/>
              <a:t>звезды </a:t>
            </a:r>
            <a:r>
              <a:rPr lang="ru-RU" sz="1100" dirty="0" smtClean="0"/>
              <a:t>вращается, Скажи</a:t>
            </a:r>
            <a:r>
              <a:rPr lang="ru-RU" sz="1100" dirty="0"/>
              <a:t>, как называется?  </a:t>
            </a:r>
          </a:p>
          <a:p>
            <a:r>
              <a:rPr lang="ru-RU" sz="1100" dirty="0"/>
              <a:t>Круглая она, </a:t>
            </a:r>
            <a:r>
              <a:rPr lang="ru-RU" sz="1100" dirty="0" smtClean="0"/>
              <a:t>большая, Полосатая такая. Гроз </a:t>
            </a:r>
            <a:r>
              <a:rPr lang="ru-RU" sz="1100" dirty="0"/>
              <a:t>и молний не </a:t>
            </a:r>
            <a:r>
              <a:rPr lang="ru-RU" sz="1100" dirty="0" smtClean="0"/>
              <a:t>боится, Пятой </a:t>
            </a:r>
            <a:r>
              <a:rPr lang="ru-RU" sz="1100" dirty="0"/>
              <a:t>в ряд стоит сестрица. </a:t>
            </a:r>
            <a:r>
              <a:rPr lang="ru-RU" sz="1100" dirty="0" smtClean="0"/>
              <a:t> Юпитер</a:t>
            </a:r>
            <a:endParaRPr lang="ru-RU" sz="1100" dirty="0"/>
          </a:p>
          <a:p>
            <a:r>
              <a:rPr lang="ru-RU" sz="1100" dirty="0"/>
              <a:t>Её красной </a:t>
            </a:r>
            <a:r>
              <a:rPr lang="ru-RU" sz="1100" dirty="0" smtClean="0"/>
              <a:t>называют, Грозной </a:t>
            </a:r>
            <a:r>
              <a:rPr lang="ru-RU" sz="1100" dirty="0"/>
              <a:t>очень </a:t>
            </a:r>
            <a:r>
              <a:rPr lang="ru-RU" sz="1100" dirty="0" smtClean="0"/>
              <a:t>величают. Кружит </a:t>
            </a:r>
            <a:r>
              <a:rPr lang="ru-RU" sz="1100" dirty="0"/>
              <a:t>рядышком с </a:t>
            </a:r>
            <a:r>
              <a:rPr lang="ru-RU" sz="1100" dirty="0" smtClean="0"/>
              <a:t>Землёй И </a:t>
            </a:r>
            <a:r>
              <a:rPr lang="ru-RU" sz="1100" dirty="0"/>
              <a:t>два спутника с собой. </a:t>
            </a:r>
            <a:r>
              <a:rPr lang="ru-RU" sz="1100" dirty="0" smtClean="0"/>
              <a:t> Марс</a:t>
            </a:r>
          </a:p>
          <a:p>
            <a:r>
              <a:rPr lang="ru-RU" sz="1100" dirty="0"/>
              <a:t>К Солнцу ближе </a:t>
            </a:r>
            <a:r>
              <a:rPr lang="ru-RU" sz="1100" dirty="0" smtClean="0"/>
              <a:t>остальных, Но </a:t>
            </a:r>
            <a:r>
              <a:rPr lang="ru-RU" sz="1100" dirty="0"/>
              <a:t>она не из </a:t>
            </a:r>
            <a:r>
              <a:rPr lang="ru-RU" sz="1100" dirty="0" smtClean="0"/>
              <a:t>простых. Быстро </a:t>
            </a:r>
            <a:r>
              <a:rPr lang="ru-RU" sz="1100" dirty="0"/>
              <a:t>так </a:t>
            </a:r>
            <a:r>
              <a:rPr lang="ru-RU" sz="1100" dirty="0" smtClean="0"/>
              <a:t>вращается, Как </a:t>
            </a:r>
            <a:r>
              <a:rPr lang="ru-RU" sz="1100" dirty="0"/>
              <a:t>же называется? </a:t>
            </a:r>
            <a:r>
              <a:rPr lang="ru-RU" sz="1100" dirty="0" smtClean="0"/>
              <a:t> Меркурий</a:t>
            </a:r>
          </a:p>
          <a:p>
            <a:r>
              <a:rPr lang="ru-RU" sz="1100" dirty="0"/>
              <a:t>Вокруг себя колец </a:t>
            </a:r>
            <a:r>
              <a:rPr lang="ru-RU" sz="1100" dirty="0" smtClean="0"/>
              <a:t>собрал, Очень </a:t>
            </a:r>
            <a:r>
              <a:rPr lang="ru-RU" sz="1100" dirty="0"/>
              <a:t>важный </a:t>
            </a:r>
            <a:r>
              <a:rPr lang="ru-RU" sz="1100" dirty="0" smtClean="0"/>
              <a:t>генерал. Этот </a:t>
            </a:r>
            <a:r>
              <a:rPr lang="ru-RU" sz="1100" dirty="0"/>
              <a:t>газовый </a:t>
            </a:r>
            <a:r>
              <a:rPr lang="ru-RU" sz="1100" dirty="0" smtClean="0"/>
              <a:t>хвастун, Сосед </a:t>
            </a:r>
            <a:r>
              <a:rPr lang="ru-RU" sz="1100" dirty="0"/>
              <a:t>Юпитера - … </a:t>
            </a:r>
            <a:r>
              <a:rPr lang="ru-RU" sz="1100" dirty="0" smtClean="0"/>
              <a:t> </a:t>
            </a:r>
            <a:r>
              <a:rPr lang="ru-RU" sz="1100" dirty="0" err="1" smtClean="0"/>
              <a:t>сатурн</a:t>
            </a:r>
            <a:endParaRPr lang="ru-RU" sz="1100" dirty="0" smtClean="0"/>
          </a:p>
          <a:p>
            <a:r>
              <a:rPr lang="ru-RU" sz="1100" dirty="0"/>
              <a:t>Я для Земли </a:t>
            </a:r>
            <a:r>
              <a:rPr lang="ru-RU" sz="1100" dirty="0" smtClean="0"/>
              <a:t>соседка, Видна </a:t>
            </a:r>
            <a:r>
              <a:rPr lang="ru-RU" sz="1100" dirty="0"/>
              <a:t>в небе </a:t>
            </a:r>
            <a:r>
              <a:rPr lang="ru-RU" sz="1100" dirty="0" smtClean="0"/>
              <a:t>редко. Я </a:t>
            </a:r>
            <a:r>
              <a:rPr lang="ru-RU" sz="1100" dirty="0"/>
              <a:t>вторая, </a:t>
            </a:r>
            <a:r>
              <a:rPr lang="ru-RU" sz="1100" dirty="0" err="1" smtClean="0"/>
              <a:t>посмотри,Только</a:t>
            </a:r>
            <a:r>
              <a:rPr lang="ru-RU" sz="1100" dirty="0" smtClean="0"/>
              <a:t> </a:t>
            </a:r>
            <a:r>
              <a:rPr lang="ru-RU" sz="1100" dirty="0"/>
              <a:t>взглядом </a:t>
            </a:r>
            <a:r>
              <a:rPr lang="ru-RU" sz="1100" dirty="0" smtClean="0"/>
              <a:t>примани. Я </a:t>
            </a:r>
            <a:r>
              <a:rPr lang="ru-RU" sz="1100" dirty="0"/>
              <a:t>кружусь всегда одна,</a:t>
            </a:r>
          </a:p>
          <a:p>
            <a:r>
              <a:rPr lang="ru-RU" sz="1100" dirty="0"/>
              <a:t>А на поверхности жара. </a:t>
            </a:r>
            <a:r>
              <a:rPr lang="ru-RU" sz="1100" dirty="0" smtClean="0"/>
              <a:t> Венера</a:t>
            </a:r>
          </a:p>
          <a:p>
            <a:r>
              <a:rPr lang="ru-RU" sz="1100" dirty="0"/>
              <a:t>Ледяной для всех </a:t>
            </a:r>
            <a:r>
              <a:rPr lang="ru-RU" sz="1100" dirty="0" smtClean="0"/>
              <a:t>гигант,</a:t>
            </a:r>
            <a:r>
              <a:rPr lang="ru-RU" sz="1100" dirty="0"/>
              <a:t> </a:t>
            </a:r>
            <a:r>
              <a:rPr lang="ru-RU" sz="1100" dirty="0" smtClean="0"/>
              <a:t> Мощный</a:t>
            </a:r>
            <a:r>
              <a:rPr lang="ru-RU" sz="1100" dirty="0"/>
              <a:t>, газовый </a:t>
            </a:r>
            <a:r>
              <a:rPr lang="ru-RU" sz="1100" dirty="0" smtClean="0"/>
              <a:t>атлант.  По </a:t>
            </a:r>
            <a:r>
              <a:rPr lang="ru-RU" sz="1100" dirty="0"/>
              <a:t>порядку он </a:t>
            </a:r>
            <a:r>
              <a:rPr lang="ru-RU" sz="1100" dirty="0" smtClean="0"/>
              <a:t>седьмой,  На </a:t>
            </a:r>
            <a:r>
              <a:rPr lang="ru-RU" sz="1100" dirty="0"/>
              <a:t>боку лежит, чудной. </a:t>
            </a:r>
            <a:r>
              <a:rPr lang="ru-RU" sz="1100" dirty="0" smtClean="0"/>
              <a:t>Уран</a:t>
            </a:r>
          </a:p>
          <a:p>
            <a:r>
              <a:rPr lang="ru-RU" sz="1100" dirty="0"/>
              <a:t>Дальше всех я от </a:t>
            </a:r>
            <a:r>
              <a:rPr lang="ru-RU" sz="1100" dirty="0" smtClean="0"/>
              <a:t>звезды, Будешь </a:t>
            </a:r>
            <a:r>
              <a:rPr lang="ru-RU" sz="1100" dirty="0"/>
              <a:t>долго лететь </a:t>
            </a:r>
            <a:r>
              <a:rPr lang="ru-RU" sz="1100" dirty="0" smtClean="0"/>
              <a:t>ты. Не </a:t>
            </a:r>
            <a:r>
              <a:rPr lang="ru-RU" sz="1100" dirty="0"/>
              <a:t>скучаю, есть </a:t>
            </a:r>
            <a:r>
              <a:rPr lang="ru-RU" sz="1100" dirty="0" smtClean="0"/>
              <a:t>Тритон, Самый </a:t>
            </a:r>
            <a:r>
              <a:rPr lang="ru-RU" sz="1100" dirty="0"/>
              <a:t>крупный спутник он! </a:t>
            </a:r>
            <a:r>
              <a:rPr lang="ru-RU" sz="1100" dirty="0" smtClean="0"/>
              <a:t>Нептун</a:t>
            </a:r>
          </a:p>
          <a:p>
            <a:r>
              <a:rPr lang="ru-RU" sz="1100" dirty="0"/>
              <a:t>Вокруг Солнца мы </a:t>
            </a:r>
            <a:r>
              <a:rPr lang="ru-RU" sz="1100" dirty="0" smtClean="0"/>
              <a:t>летаем, И </a:t>
            </a:r>
            <a:r>
              <a:rPr lang="ru-RU" sz="1100" dirty="0"/>
              <a:t>друг друга не </a:t>
            </a:r>
            <a:r>
              <a:rPr lang="ru-RU" sz="1100" dirty="0" smtClean="0"/>
              <a:t>встречаем. Каждый </a:t>
            </a:r>
            <a:r>
              <a:rPr lang="ru-RU" sz="1100" dirty="0"/>
              <a:t>по своей </a:t>
            </a:r>
            <a:r>
              <a:rPr lang="ru-RU" sz="1100" dirty="0" smtClean="0"/>
              <a:t>орбите,  Кто </a:t>
            </a:r>
            <a:r>
              <a:rPr lang="ru-RU" sz="1100" dirty="0"/>
              <a:t>мы? Быстро назовите! </a:t>
            </a:r>
            <a:r>
              <a:rPr lang="ru-RU" sz="1100" dirty="0" smtClean="0"/>
              <a:t>Планеты</a:t>
            </a:r>
          </a:p>
          <a:p>
            <a:endParaRPr lang="ru-RU" sz="1100" dirty="0"/>
          </a:p>
          <a:p>
            <a:r>
              <a:rPr lang="ru-RU" sz="1100" dirty="0"/>
              <a:t>Кругла, </a:t>
            </a:r>
            <a:r>
              <a:rPr lang="ru-RU" sz="1100" dirty="0" smtClean="0"/>
              <a:t>бледна, Но </a:t>
            </a:r>
            <a:r>
              <a:rPr lang="ru-RU" sz="1100" dirty="0"/>
              <a:t>не всегда </a:t>
            </a:r>
            <a:r>
              <a:rPr lang="ru-RU" sz="1100" dirty="0" smtClean="0"/>
              <a:t>видна.  Порой </a:t>
            </a:r>
            <a:r>
              <a:rPr lang="ru-RU" sz="1100" dirty="0"/>
              <a:t>светла, порой </a:t>
            </a:r>
            <a:r>
              <a:rPr lang="ru-RU" sz="1100" dirty="0" smtClean="0"/>
              <a:t>темна, На </a:t>
            </a:r>
            <a:r>
              <a:rPr lang="ru-RU" sz="1100" dirty="0"/>
              <a:t>тьму и свет </a:t>
            </a:r>
            <a:r>
              <a:rPr lang="ru-RU" sz="1100" dirty="0" smtClean="0"/>
              <a:t>разделена. Всегда </a:t>
            </a:r>
            <a:r>
              <a:rPr lang="ru-RU" sz="1100" dirty="0"/>
              <a:t>одной лишь стороной</a:t>
            </a:r>
            <a:br>
              <a:rPr lang="ru-RU" sz="1100" dirty="0"/>
            </a:br>
            <a:r>
              <a:rPr lang="ru-RU" sz="1100" dirty="0"/>
              <a:t>Вишу я над </a:t>
            </a:r>
            <a:r>
              <a:rPr lang="ru-RU" sz="1100" dirty="0" smtClean="0"/>
              <a:t>тобой.  Всем </a:t>
            </a:r>
            <a:r>
              <a:rPr lang="ru-RU" sz="1100" dirty="0"/>
              <a:t>хочется пройти по </a:t>
            </a:r>
            <a:r>
              <a:rPr lang="ru-RU" sz="1100" dirty="0" smtClean="0"/>
              <a:t>мне,  Но </a:t>
            </a:r>
            <a:r>
              <a:rPr lang="ru-RU" sz="1100" dirty="0"/>
              <a:t>это можно лишь во сне</a:t>
            </a:r>
            <a:r>
              <a:rPr lang="ru-RU" sz="1100" dirty="0" smtClean="0"/>
              <a:t>. Луна</a:t>
            </a:r>
          </a:p>
          <a:p>
            <a:r>
              <a:rPr lang="ru-RU" sz="1100" dirty="0"/>
              <a:t>Галактика </a:t>
            </a:r>
            <a:r>
              <a:rPr lang="ru-RU" sz="1100" dirty="0" smtClean="0"/>
              <a:t>молочная, В </a:t>
            </a:r>
            <a:r>
              <a:rPr lang="ru-RU" sz="1100" dirty="0"/>
              <a:t>которой мы </a:t>
            </a:r>
            <a:r>
              <a:rPr lang="ru-RU" sz="1100" dirty="0" smtClean="0"/>
              <a:t>живем, Рассыпалась космическим Сверкающим дождем. Мы </a:t>
            </a:r>
            <a:r>
              <a:rPr lang="ru-RU" sz="1100" dirty="0"/>
              <a:t>облететь сумеем</a:t>
            </a:r>
            <a:br>
              <a:rPr lang="ru-RU" sz="1100" dirty="0"/>
            </a:br>
            <a:r>
              <a:rPr lang="ru-RU" sz="1100" dirty="0"/>
              <a:t>Ее </a:t>
            </a:r>
            <a:r>
              <a:rPr lang="ru-RU" sz="1100" dirty="0" smtClean="0"/>
              <a:t>когда-нибудь,  Зовем </a:t>
            </a:r>
            <a:r>
              <a:rPr lang="ru-RU" sz="1100" dirty="0"/>
              <a:t>свою </a:t>
            </a:r>
            <a:r>
              <a:rPr lang="ru-RU" sz="1100" dirty="0" smtClean="0"/>
              <a:t>галактику  Мы </a:t>
            </a:r>
            <a:r>
              <a:rPr lang="ru-RU" sz="1100" dirty="0"/>
              <a:t>просто</a:t>
            </a:r>
            <a:r>
              <a:rPr lang="ru-RU" sz="1100" dirty="0" smtClean="0"/>
              <a:t>…. Млечный путь</a:t>
            </a:r>
          </a:p>
          <a:p>
            <a:r>
              <a:rPr lang="ru-RU" sz="1100" dirty="0"/>
              <a:t>Объект есть во </a:t>
            </a:r>
            <a:r>
              <a:rPr lang="ru-RU" sz="1100" dirty="0" smtClean="0"/>
              <a:t>Вселенной Коварный</a:t>
            </a:r>
            <a:r>
              <a:rPr lang="ru-RU" sz="1100" dirty="0"/>
              <a:t>, не </a:t>
            </a:r>
            <a:r>
              <a:rPr lang="ru-RU" sz="1100" dirty="0" smtClean="0"/>
              <a:t>простой, Он </a:t>
            </a:r>
            <a:r>
              <a:rPr lang="ru-RU" sz="1100" dirty="0"/>
              <a:t>звезды </a:t>
            </a:r>
            <a:r>
              <a:rPr lang="ru-RU" sz="1100" dirty="0" smtClean="0"/>
              <a:t>пожирает Как </a:t>
            </a:r>
            <a:r>
              <a:rPr lang="ru-RU" sz="1100" dirty="0"/>
              <a:t>бутерброд с </a:t>
            </a:r>
            <a:r>
              <a:rPr lang="ru-RU" sz="1100" dirty="0" smtClean="0"/>
              <a:t>икрой. Опасно </a:t>
            </a:r>
            <a:r>
              <a:rPr lang="ru-RU" sz="1100" dirty="0"/>
              <a:t>незаметная</a:t>
            </a:r>
            <a:br>
              <a:rPr lang="ru-RU" sz="1100" dirty="0"/>
            </a:br>
            <a:r>
              <a:rPr lang="ru-RU" sz="1100" dirty="0"/>
              <a:t>И глазом не </a:t>
            </a:r>
            <a:r>
              <a:rPr lang="ru-RU" sz="1100" dirty="0" smtClean="0"/>
              <a:t>видна, Такая </a:t>
            </a:r>
            <a:r>
              <a:rPr lang="ru-RU" sz="1100" dirty="0"/>
              <a:t>темно-темная </a:t>
            </a:r>
            <a:r>
              <a:rPr lang="ru-RU" sz="1100" dirty="0" smtClean="0"/>
              <a:t>…. Чёрная дыра</a:t>
            </a:r>
          </a:p>
          <a:p>
            <a:r>
              <a:rPr lang="ru-RU" sz="1100" dirty="0"/>
              <a:t>Самый первый в </a:t>
            </a:r>
            <a:r>
              <a:rPr lang="ru-RU" sz="1100" dirty="0" smtClean="0"/>
              <a:t>Космосе Летел </a:t>
            </a:r>
            <a:r>
              <a:rPr lang="ru-RU" sz="1100" dirty="0"/>
              <a:t>с огромной </a:t>
            </a:r>
            <a:r>
              <a:rPr lang="ru-RU" sz="1100" dirty="0" smtClean="0"/>
              <a:t>скоростью Отважный </a:t>
            </a:r>
            <a:r>
              <a:rPr lang="ru-RU" sz="1100" dirty="0"/>
              <a:t>русский </a:t>
            </a:r>
            <a:r>
              <a:rPr lang="ru-RU" sz="1100" dirty="0" smtClean="0"/>
              <a:t>парень Наш </a:t>
            </a:r>
            <a:r>
              <a:rPr lang="ru-RU" sz="1100" dirty="0"/>
              <a:t>космонавт </a:t>
            </a:r>
            <a:r>
              <a:rPr lang="ru-RU" sz="1100" dirty="0" smtClean="0"/>
              <a:t>…. Гагарин</a:t>
            </a:r>
          </a:p>
          <a:p>
            <a:r>
              <a:rPr lang="ru-RU" sz="1100" dirty="0"/>
              <a:t>Сверкая огромным хвостом в </a:t>
            </a:r>
            <a:r>
              <a:rPr lang="ru-RU" sz="1100" dirty="0" smtClean="0"/>
              <a:t>темноте Несется </a:t>
            </a:r>
            <a:r>
              <a:rPr lang="ru-RU" sz="1100" dirty="0"/>
              <a:t>среди ярких звезд в пустоте,</a:t>
            </a:r>
            <a:br>
              <a:rPr lang="ru-RU" sz="1100" dirty="0"/>
            </a:br>
            <a:r>
              <a:rPr lang="ru-RU" sz="1100" dirty="0"/>
              <a:t>Она не звезда, не планета,</a:t>
            </a:r>
            <a:br>
              <a:rPr lang="ru-RU" sz="1100" dirty="0"/>
            </a:br>
            <a:r>
              <a:rPr lang="ru-RU" sz="1100" dirty="0"/>
              <a:t>Загадка Вселенной - ….</a:t>
            </a:r>
            <a:br>
              <a:rPr lang="ru-RU" sz="1100" dirty="0"/>
            </a:br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03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-13597" y="-2686"/>
            <a:ext cx="9180512" cy="686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332656"/>
            <a:ext cx="7560840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Загадки.</a:t>
            </a:r>
            <a:endParaRPr lang="ru-RU" sz="3600" dirty="0"/>
          </a:p>
        </p:txBody>
      </p:sp>
      <p:pic>
        <p:nvPicPr>
          <p:cNvPr id="5" name="Picture 3" descr="C:\Users\P-Info\Downloads\для  интерактивных  игр\р3png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0" b="100000" l="3590" r="948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703">
            <a:off x="5860803" y="1511155"/>
            <a:ext cx="1425586" cy="391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2080" y="1340768"/>
            <a:ext cx="2397640" cy="446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1388680"/>
            <a:ext cx="3312368" cy="19093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71600" y="1556792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</a:t>
            </a:r>
            <a:r>
              <a:rPr lang="ru-RU" dirty="0"/>
              <a:t>корабле воздушном,</a:t>
            </a:r>
            <a:br>
              <a:rPr lang="ru-RU" dirty="0"/>
            </a:br>
            <a:r>
              <a:rPr lang="ru-RU" dirty="0"/>
              <a:t>Космическом, послушном,</a:t>
            </a:r>
            <a:br>
              <a:rPr lang="ru-RU" dirty="0"/>
            </a:br>
            <a:r>
              <a:rPr lang="ru-RU" dirty="0"/>
              <a:t>Мы, обгоняя ветер,</a:t>
            </a:r>
            <a:br>
              <a:rPr lang="ru-RU" dirty="0"/>
            </a:br>
            <a:r>
              <a:rPr lang="ru-RU" dirty="0"/>
              <a:t>Несемся на ….</a:t>
            </a:r>
          </a:p>
          <a:p>
            <a:endParaRPr lang="ru-RU" dirty="0"/>
          </a:p>
        </p:txBody>
      </p:sp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006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908720"/>
            <a:ext cx="3888432" cy="15841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P-Info\Downloads\для  интерактивных  игр\d537231cb84bbb97f4ba2eabe0f20f0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9322" y1="7692" x2="59322" y2="7692"/>
                        <a14:foregroundMark x1="58475" y1="6044" x2="58475" y2="6044"/>
                        <a14:foregroundMark x1="55508" y1="6044" x2="55508" y2="6044"/>
                        <a14:foregroundMark x1="51695" y1="4670" x2="51695" y2="4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78009"/>
            <a:ext cx="2338727" cy="360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1169609"/>
            <a:ext cx="3528392" cy="4968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55576" y="1100643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Человек сидит в ракете.</a:t>
            </a:r>
          </a:p>
          <a:p>
            <a:r>
              <a:rPr lang="ru-RU" dirty="0"/>
              <a:t>Смело в небо он летит,</a:t>
            </a:r>
          </a:p>
          <a:p>
            <a:r>
              <a:rPr lang="ru-RU" dirty="0"/>
              <a:t>И на нас в своем скафандре</a:t>
            </a:r>
          </a:p>
          <a:p>
            <a:r>
              <a:rPr lang="ru-RU" dirty="0"/>
              <a:t>Он из космоса глядит.</a:t>
            </a: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406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468613"/>
            <a:ext cx="3888432" cy="15841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Администратор\Desktop\ip3FC1GdZ-g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" r="51020" b="50376"/>
          <a:stretch/>
        </p:blipFill>
        <p:spPr bwMode="auto">
          <a:xfrm>
            <a:off x="5148064" y="1844824"/>
            <a:ext cx="2952327" cy="298195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3568" y="692696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Самый первый в </a:t>
            </a:r>
            <a:r>
              <a:rPr lang="ru-RU" dirty="0" smtClean="0"/>
              <a:t>Космосе</a:t>
            </a:r>
          </a:p>
          <a:p>
            <a:r>
              <a:rPr lang="ru-RU" dirty="0" smtClean="0"/>
              <a:t> </a:t>
            </a:r>
            <a:r>
              <a:rPr lang="ru-RU" dirty="0"/>
              <a:t>Летел с огромной скоростью Отважный русский парень </a:t>
            </a:r>
            <a:endParaRPr lang="ru-RU" dirty="0" smtClean="0"/>
          </a:p>
          <a:p>
            <a:r>
              <a:rPr lang="ru-RU" dirty="0" smtClean="0"/>
              <a:t>Наш </a:t>
            </a:r>
            <a:r>
              <a:rPr lang="ru-RU" dirty="0"/>
              <a:t>космонавт ….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1700808"/>
            <a:ext cx="3888432" cy="381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917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2734" y="692696"/>
            <a:ext cx="3987258" cy="19442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C:\Users\P-Info\Downloads\для  интерактивных  игр\1телескоп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802" r="969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04401"/>
            <a:ext cx="3744416" cy="326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48274" y="2780928"/>
            <a:ext cx="3780420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58191" y="1064639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Есть </a:t>
            </a:r>
            <a:r>
              <a:rPr lang="ru-RU" dirty="0"/>
              <a:t>специальная труба,</a:t>
            </a:r>
            <a:br>
              <a:rPr lang="ru-RU" dirty="0"/>
            </a:br>
            <a:r>
              <a:rPr lang="ru-RU" dirty="0"/>
              <a:t>В ней Вселенная видна,</a:t>
            </a:r>
            <a:br>
              <a:rPr lang="ru-RU" dirty="0"/>
            </a:br>
            <a:r>
              <a:rPr lang="ru-RU" dirty="0"/>
              <a:t>Видят звезд калейдоскоп</a:t>
            </a:r>
            <a:br>
              <a:rPr lang="ru-RU" dirty="0"/>
            </a:br>
            <a:r>
              <a:rPr lang="ru-RU" dirty="0"/>
              <a:t>Астрономы в ….</a:t>
            </a: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02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P-Info\Downloads\1659824944_33-kartinkin-net-p-fon-dlya-prezentatsii-kosmicheskii-detskii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b="4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4680520" cy="17281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332656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Океан бездонный, </a:t>
            </a:r>
            <a:r>
              <a:rPr lang="ru-RU" dirty="0"/>
              <a:t>о</a:t>
            </a:r>
            <a:r>
              <a:rPr lang="ru-RU" dirty="0" smtClean="0"/>
              <a:t>кеан </a:t>
            </a:r>
            <a:r>
              <a:rPr lang="ru-RU" dirty="0"/>
              <a:t>бескрайний,</a:t>
            </a:r>
            <a:br>
              <a:rPr lang="ru-RU" dirty="0"/>
            </a:br>
            <a:r>
              <a:rPr lang="ru-RU" dirty="0"/>
              <a:t>Безвоздушный, </a:t>
            </a:r>
            <a:r>
              <a:rPr lang="ru-RU" dirty="0" smtClean="0"/>
              <a:t>темный </a:t>
            </a:r>
            <a:r>
              <a:rPr lang="ru-RU" dirty="0"/>
              <a:t>и</a:t>
            </a:r>
            <a:r>
              <a:rPr lang="ru-RU" dirty="0" smtClean="0"/>
              <a:t> </a:t>
            </a:r>
            <a:r>
              <a:rPr lang="ru-RU" dirty="0"/>
              <a:t>необычайный,</a:t>
            </a:r>
            <a:br>
              <a:rPr lang="ru-RU" dirty="0"/>
            </a:br>
            <a:r>
              <a:rPr lang="ru-RU" dirty="0"/>
              <a:t>В нем живут </a:t>
            </a:r>
            <a:r>
              <a:rPr lang="ru-RU" dirty="0" smtClean="0"/>
              <a:t>Вселенные, Звезды </a:t>
            </a:r>
            <a:r>
              <a:rPr lang="ru-RU" dirty="0"/>
              <a:t>и кометы,</a:t>
            </a:r>
            <a:br>
              <a:rPr lang="ru-RU" dirty="0"/>
            </a:br>
            <a:r>
              <a:rPr lang="ru-RU" dirty="0"/>
              <a:t>Есть и </a:t>
            </a:r>
            <a:r>
              <a:rPr lang="ru-RU" dirty="0" smtClean="0"/>
              <a:t>обитаемые, может </a:t>
            </a:r>
            <a:r>
              <a:rPr lang="ru-RU" dirty="0"/>
              <a:t>быть, планеты.</a:t>
            </a:r>
          </a:p>
        </p:txBody>
      </p:sp>
      <p:pic>
        <p:nvPicPr>
          <p:cNvPr id="1026" name="Picture 2" descr="плане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5"/>
            <a:ext cx="5398601" cy="360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61593" y="2204864"/>
            <a:ext cx="6336704" cy="4104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305867" y="6302225"/>
            <a:ext cx="806666" cy="5584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89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487</Words>
  <Application>Microsoft Office PowerPoint</Application>
  <PresentationFormat>Экран (4:3)</PresentationFormat>
  <Paragraphs>180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ДОПОЛНИТЕЛЬНЫЙ МАТЕРИАЛ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P-Info</dc:creator>
  <cp:lastModifiedBy>P-Info</cp:lastModifiedBy>
  <cp:revision>98</cp:revision>
  <dcterms:created xsi:type="dcterms:W3CDTF">2024-11-06T17:58:48Z</dcterms:created>
  <dcterms:modified xsi:type="dcterms:W3CDTF">2024-11-17T12:56:01Z</dcterms:modified>
</cp:coreProperties>
</file>