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0" r:id="rId4"/>
    <p:sldId id="275" r:id="rId5"/>
    <p:sldId id="287" r:id="rId6"/>
    <p:sldId id="286" r:id="rId7"/>
    <p:sldId id="289" r:id="rId8"/>
    <p:sldId id="288" r:id="rId9"/>
    <p:sldId id="285" r:id="rId10"/>
    <p:sldId id="283" r:id="rId11"/>
    <p:sldId id="282" r:id="rId12"/>
    <p:sldId id="281" r:id="rId13"/>
    <p:sldId id="27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9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387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50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56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36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817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23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4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58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1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29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F6B76-A7B4-485C-B0A7-84891A446AA8}" type="datetimeFigureOut">
              <a:rPr lang="ru-RU" smtClean="0"/>
              <a:t>03.11.2024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003C-AA9B-477D-AFB5-A816EC6914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53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08912" cy="532859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5"/>
          <a:stretch/>
        </p:blipFill>
        <p:spPr bwMode="auto">
          <a:xfrm>
            <a:off x="1" y="11266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69269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/>
              <a:t>Интерактивная игра </a:t>
            </a:r>
          </a:p>
          <a:p>
            <a:pPr algn="ctr"/>
            <a:r>
              <a:rPr lang="ru-RU" sz="6000" dirty="0" smtClean="0"/>
              <a:t>«Сосчитай звёзды».</a:t>
            </a:r>
            <a:endParaRPr lang="ru-RU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797152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Выполнила воспитатель МАОУ «Гимназия №10, д</a:t>
            </a:r>
            <a:r>
              <a:rPr lang="en-US" dirty="0" smtClean="0"/>
              <a:t>/</a:t>
            </a:r>
            <a:r>
              <a:rPr lang="ru-RU" dirty="0" smtClean="0"/>
              <a:t>о «Снежинка» Кушнерова М.Л.</a:t>
            </a:r>
            <a:endParaRPr lang="ru-RU" dirty="0"/>
          </a:p>
        </p:txBody>
      </p:sp>
      <p:sp>
        <p:nvSpPr>
          <p:cNvPr id="12" name="5-конечная звезда 11"/>
          <p:cNvSpPr/>
          <p:nvPr/>
        </p:nvSpPr>
        <p:spPr>
          <a:xfrm>
            <a:off x="2339752" y="422108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3830197" y="3067295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4" name="5-конечная звезда 13"/>
          <p:cNvSpPr/>
          <p:nvPr/>
        </p:nvSpPr>
        <p:spPr>
          <a:xfrm>
            <a:off x="7740352" y="255813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5" name="5-конечная звезда 14"/>
          <p:cNvSpPr/>
          <p:nvPr/>
        </p:nvSpPr>
        <p:spPr>
          <a:xfrm>
            <a:off x="6532553" y="2752997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6" name="5-конечная звезда 15"/>
          <p:cNvSpPr/>
          <p:nvPr/>
        </p:nvSpPr>
        <p:spPr>
          <a:xfrm>
            <a:off x="6516216" y="4453517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7" name="5-конечная звезда 16"/>
          <p:cNvSpPr/>
          <p:nvPr/>
        </p:nvSpPr>
        <p:spPr>
          <a:xfrm>
            <a:off x="503548" y="349061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2681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48970" y="-99392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>
            <a:hlinkClick r:id="" action="ppaction://noaction">
              <a:snd r:embed="rId4" name="Звук ошибки.wav"/>
            </a:hlinkClick>
          </p:cNvPr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4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2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385920" y="5232523"/>
            <a:ext cx="8434552" cy="1376404"/>
            <a:chOff x="343317" y="5232523"/>
            <a:chExt cx="8434552" cy="1376404"/>
          </a:xfrm>
        </p:grpSpPr>
        <p:sp>
          <p:nvSpPr>
            <p:cNvPr id="45" name="TextBox 44">
              <a:hlinkClick r:id="rId3" action="ppaction://hlinksldjump"/>
            </p:cNvPr>
            <p:cNvSpPr txBox="1"/>
            <p:nvPr/>
          </p:nvSpPr>
          <p:spPr>
            <a:xfrm>
              <a:off x="343317" y="6024152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  <a:endParaRPr lang="ru-RU" sz="3200" dirty="0"/>
            </a:p>
          </p:txBody>
        </p:sp>
        <p:sp>
          <p:nvSpPr>
            <p:cNvPr id="66" name="TextBox 65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051872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 flipH="1">
              <a:off x="6516216" y="5280586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5526192" y="5956756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  <a:endParaRPr lang="ru-RU" sz="3200" dirty="0"/>
            </a:p>
          </p:txBody>
        </p:sp>
        <p:sp>
          <p:nvSpPr>
            <p:cNvPr id="70" name="TextBox 69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868688" y="5937464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  <a:endParaRPr lang="ru-RU" sz="3200" dirty="0"/>
            </a:p>
          </p:txBody>
        </p:sp>
        <p:sp>
          <p:nvSpPr>
            <p:cNvPr id="71" name="TextBox 70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4633212" y="5295731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7292600" y="5931628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8103656" y="5232523"/>
              <a:ext cx="67421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32" name="5-конечная звезда 31"/>
          <p:cNvSpPr/>
          <p:nvPr/>
        </p:nvSpPr>
        <p:spPr>
          <a:xfrm>
            <a:off x="6308425" y="290296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74866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94802" y="0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>
            <a:hlinkClick r:id="rId3" action="ppaction://hlinksldjump"/>
          </p:cNvPr>
          <p:cNvSpPr/>
          <p:nvPr/>
        </p:nvSpPr>
        <p:spPr>
          <a:xfrm>
            <a:off x="4609741" y="5164668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4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9532" y="5232523"/>
            <a:ext cx="8520893" cy="1392471"/>
            <a:chOff x="359532" y="5232523"/>
            <a:chExt cx="8520893" cy="1392471"/>
          </a:xfrm>
        </p:grpSpPr>
        <p:sp>
          <p:nvSpPr>
            <p:cNvPr id="45" name="TextBox 44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081196" y="5248537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 flipH="1">
              <a:off x="6516216" y="5280586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5526192" y="5956756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</a:p>
          </p:txBody>
        </p:sp>
        <p:sp>
          <p:nvSpPr>
            <p:cNvPr id="70" name="TextBox 69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868688" y="5937464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rId3" action="ppaction://hlinksldjump"/>
            </p:cNvPr>
            <p:cNvSpPr txBox="1"/>
            <p:nvPr/>
          </p:nvSpPr>
          <p:spPr>
            <a:xfrm>
              <a:off x="4649941" y="5268324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7292600" y="5931628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  <a:endParaRPr lang="ru-RU" sz="3200" dirty="0"/>
            </a:p>
          </p:txBody>
        </p:sp>
        <p:sp>
          <p:nvSpPr>
            <p:cNvPr id="73" name="TextBox 72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8128937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4830341" y="3212976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8" name="5-конечная звезда 27"/>
          <p:cNvSpPr/>
          <p:nvPr/>
        </p:nvSpPr>
        <p:spPr>
          <a:xfrm>
            <a:off x="4679451" y="1180346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9" name="5-конечная звезда 28"/>
          <p:cNvSpPr/>
          <p:nvPr/>
        </p:nvSpPr>
        <p:spPr>
          <a:xfrm>
            <a:off x="7956376" y="4090105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0" name="5-конечная звезда 29"/>
          <p:cNvSpPr/>
          <p:nvPr/>
        </p:nvSpPr>
        <p:spPr>
          <a:xfrm>
            <a:off x="2800502" y="339832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1" name="5-конечная звезда 30"/>
          <p:cNvSpPr/>
          <p:nvPr/>
        </p:nvSpPr>
        <p:spPr>
          <a:xfrm>
            <a:off x="7238808" y="493077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3" name="5-конечная звезда 32"/>
          <p:cNvSpPr/>
          <p:nvPr/>
        </p:nvSpPr>
        <p:spPr>
          <a:xfrm>
            <a:off x="2640782" y="125584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48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29288" y="-153580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>
            <a:hlinkClick r:id="" action="ppaction://noaction">
              <a:snd r:embed="rId3" name="Звук ошибки.wav"/>
            </a:hlinkClick>
          </p:cNvPr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3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>
            <a:hlinkClick r:id="rId4" action="ppaction://hlinksldjump"/>
          </p:cNvPr>
          <p:cNvSpPr/>
          <p:nvPr/>
        </p:nvSpPr>
        <p:spPr>
          <a:xfrm>
            <a:off x="7256596" y="581649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3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9532" y="5232523"/>
            <a:ext cx="8520893" cy="1392471"/>
            <a:chOff x="359532" y="5232523"/>
            <a:chExt cx="8520893" cy="1392471"/>
          </a:xfrm>
        </p:grpSpPr>
        <p:sp>
          <p:nvSpPr>
            <p:cNvPr id="45" name="TextBox 4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081196" y="5248537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 flipH="1">
              <a:off x="6516216" y="5280586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5526192" y="5956756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  <a:endParaRPr lang="ru-RU" sz="3200" dirty="0"/>
            </a:p>
          </p:txBody>
        </p:sp>
        <p:sp>
          <p:nvSpPr>
            <p:cNvPr id="70" name="TextBox 69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868688" y="5937464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4645612" y="5316065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rId4" action="ppaction://hlinksldjump"/>
            </p:cNvPr>
            <p:cNvSpPr txBox="1"/>
            <p:nvPr/>
          </p:nvSpPr>
          <p:spPr>
            <a:xfrm>
              <a:off x="7328604" y="5931628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8128937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6308425" y="290296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8" name="5-конечная звезда 27"/>
          <p:cNvSpPr/>
          <p:nvPr/>
        </p:nvSpPr>
        <p:spPr>
          <a:xfrm>
            <a:off x="4609741" y="198884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9" name="5-конечная звезда 28"/>
          <p:cNvSpPr/>
          <p:nvPr/>
        </p:nvSpPr>
        <p:spPr>
          <a:xfrm>
            <a:off x="3456940" y="81748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0" name="5-конечная звезда 29"/>
          <p:cNvSpPr/>
          <p:nvPr/>
        </p:nvSpPr>
        <p:spPr>
          <a:xfrm>
            <a:off x="4964295" y="3886536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1" name="5-конечная звезда 30"/>
          <p:cNvSpPr/>
          <p:nvPr/>
        </p:nvSpPr>
        <p:spPr>
          <a:xfrm>
            <a:off x="7159875" y="90872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3" name="5-конечная звезда 32"/>
          <p:cNvSpPr/>
          <p:nvPr/>
        </p:nvSpPr>
        <p:spPr>
          <a:xfrm>
            <a:off x="3419872" y="386104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198798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>
            <a:hlinkClick r:id="" action="ppaction://noaction">
              <a:snd r:embed="rId2" name="Звук ошибки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1640" y="40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86555" y="82500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219382" y="517693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375957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2621799" y="5099627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1798303" y="594928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2" name="Звук ошибки.wav"/>
            </a:hlinkClick>
          </p:cNvPr>
          <p:cNvSpPr/>
          <p:nvPr/>
        </p:nvSpPr>
        <p:spPr>
          <a:xfrm>
            <a:off x="974807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4738963" y="5984156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5723434" y="5192068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6002707" y="60022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>
            <a:hlinkClick r:id="" action="ppaction://noaction">
              <a:snd r:embed="rId2" name="Звук ошибки.wav"/>
            </a:hlinkClick>
          </p:cNvPr>
          <p:cNvSpPr/>
          <p:nvPr/>
        </p:nvSpPr>
        <p:spPr>
          <a:xfrm>
            <a:off x="7042678" y="5183419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2" name="Звук ошибки.wav"/>
            </a:hlinkClick>
          </p:cNvPr>
          <p:cNvSpPr txBox="1"/>
          <p:nvPr/>
        </p:nvSpPr>
        <p:spPr>
          <a:xfrm rot="10800000" flipV="1">
            <a:off x="1186636" y="5280586"/>
            <a:ext cx="399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8149" y="5183419"/>
            <a:ext cx="7420983" cy="1498704"/>
            <a:chOff x="359532" y="5180448"/>
            <a:chExt cx="7253139" cy="1498704"/>
          </a:xfrm>
        </p:grpSpPr>
        <p:sp>
          <p:nvSpPr>
            <p:cNvPr id="45" name="TextBox 44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1917521" y="604996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2723533" y="5180448"/>
              <a:ext cx="50177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 flipH="1">
              <a:off x="5682768" y="5305143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4816597" y="6094377"/>
              <a:ext cx="4300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</a:p>
          </p:txBody>
        </p:sp>
        <p:sp>
          <p:nvSpPr>
            <p:cNvPr id="70" name="TextBox 69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3442590" y="5946309"/>
              <a:ext cx="531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4338889" y="5277615"/>
              <a:ext cx="3800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6006804" y="6094377"/>
              <a:ext cx="54411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  <a:endParaRPr lang="ru-RU" sz="3200" dirty="0"/>
            </a:p>
          </p:txBody>
        </p:sp>
        <p:sp>
          <p:nvSpPr>
            <p:cNvPr id="73" name="TextBox 72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6944066" y="5284104"/>
              <a:ext cx="66860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514271" y="101353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6308425" y="290296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9" name="5-конечная звезда 28"/>
          <p:cNvSpPr/>
          <p:nvPr/>
        </p:nvSpPr>
        <p:spPr>
          <a:xfrm>
            <a:off x="7164288" y="374262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0" name="5-конечная звезда 29"/>
          <p:cNvSpPr/>
          <p:nvPr/>
        </p:nvSpPr>
        <p:spPr>
          <a:xfrm>
            <a:off x="5433237" y="38552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1" name="5-конечная звезда 30"/>
          <p:cNvSpPr/>
          <p:nvPr/>
        </p:nvSpPr>
        <p:spPr>
          <a:xfrm>
            <a:off x="2640782" y="388847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3" name="5-конечная звезда 32"/>
          <p:cNvSpPr/>
          <p:nvPr/>
        </p:nvSpPr>
        <p:spPr>
          <a:xfrm>
            <a:off x="4645612" y="198884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4" name="5-конечная звезда 33"/>
          <p:cNvSpPr/>
          <p:nvPr/>
        </p:nvSpPr>
        <p:spPr>
          <a:xfrm>
            <a:off x="7051102" y="170080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5" name="5-конечная звезда 34"/>
          <p:cNvSpPr/>
          <p:nvPr/>
        </p:nvSpPr>
        <p:spPr>
          <a:xfrm>
            <a:off x="4154243" y="3418503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88640"/>
            <a:ext cx="5256584" cy="3600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976936" y="188640"/>
            <a:ext cx="5118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Сколько звёзд на небе?</a:t>
            </a:r>
            <a:endParaRPr lang="ru-RU" dirty="0"/>
          </a:p>
        </p:txBody>
      </p:sp>
      <p:sp>
        <p:nvSpPr>
          <p:cNvPr id="37" name="Умножение 36">
            <a:hlinkClick r:id="" action="ppaction://hlinkshowjump?jump=endshow" highlightClick="1"/>
          </p:cNvPr>
          <p:cNvSpPr/>
          <p:nvPr/>
        </p:nvSpPr>
        <p:spPr>
          <a:xfrm>
            <a:off x="8424368" y="116632"/>
            <a:ext cx="540000" cy="540000"/>
          </a:xfrm>
          <a:prstGeom prst="mathMultiply">
            <a:avLst/>
          </a:prstGeom>
          <a:solidFill>
            <a:srgbClr val="FFFF00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5-конечная звезда 37"/>
          <p:cNvSpPr/>
          <p:nvPr/>
        </p:nvSpPr>
        <p:spPr>
          <a:xfrm>
            <a:off x="3509138" y="111988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9" name="Овал 38">
            <a:hlinkClick r:id="" action="ppaction://noaction"/>
          </p:cNvPr>
          <p:cNvSpPr/>
          <p:nvPr/>
        </p:nvSpPr>
        <p:spPr>
          <a:xfrm>
            <a:off x="7689396" y="60022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hlinkClick r:id="" action="ppaction://noaction">
              <a:snd r:embed="rId4" name="applause.wav"/>
            </a:hlinkClick>
          </p:cNvPr>
          <p:cNvSpPr txBox="1"/>
          <p:nvPr/>
        </p:nvSpPr>
        <p:spPr>
          <a:xfrm>
            <a:off x="7848364" y="6150907"/>
            <a:ext cx="576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11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18499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08912" cy="532859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2050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5"/>
          <a:stretch/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39753" y="575650"/>
            <a:ext cx="60798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Дорогой друг! </a:t>
            </a:r>
            <a:endParaRPr lang="ru-RU" sz="3600" dirty="0" smtClean="0"/>
          </a:p>
          <a:p>
            <a:pPr algn="ctr"/>
            <a:endParaRPr lang="ru-RU" sz="1400" dirty="0" smtClean="0"/>
          </a:p>
          <a:p>
            <a:pPr algn="just"/>
            <a:r>
              <a:rPr lang="ru-RU" sz="3600" dirty="0" smtClean="0"/>
              <a:t>Сосчитай звёзды на </a:t>
            </a:r>
            <a:r>
              <a:rPr lang="ru-RU" sz="3600" dirty="0" smtClean="0"/>
              <a:t>картинке</a:t>
            </a:r>
          </a:p>
          <a:p>
            <a:pPr algn="just"/>
            <a:r>
              <a:rPr lang="ru-RU" sz="3600" dirty="0" smtClean="0"/>
              <a:t>и </a:t>
            </a:r>
            <a:r>
              <a:rPr lang="ru-RU" sz="3600" dirty="0" smtClean="0"/>
              <a:t>мышкой выбери </a:t>
            </a:r>
            <a:endParaRPr lang="ru-RU" sz="3600" dirty="0" smtClean="0"/>
          </a:p>
          <a:p>
            <a:pPr algn="just"/>
            <a:r>
              <a:rPr lang="ru-RU" sz="3600" dirty="0" smtClean="0"/>
              <a:t>правильный </a:t>
            </a:r>
            <a:r>
              <a:rPr lang="ru-RU" sz="3600" dirty="0" smtClean="0"/>
              <a:t>ответ. </a:t>
            </a:r>
          </a:p>
          <a:p>
            <a:pPr algn="just"/>
            <a:r>
              <a:rPr lang="ru-RU" sz="3600" dirty="0" smtClean="0"/>
              <a:t>Если ты ответишь правильно, </a:t>
            </a:r>
            <a:endParaRPr lang="ru-RU" sz="3600" dirty="0" smtClean="0"/>
          </a:p>
          <a:p>
            <a:pPr algn="just"/>
            <a:r>
              <a:rPr lang="ru-RU" sz="3600" dirty="0" smtClean="0"/>
              <a:t>то </a:t>
            </a:r>
            <a:r>
              <a:rPr lang="ru-RU" sz="3600" dirty="0" smtClean="0"/>
              <a:t>сможешь перейти </a:t>
            </a:r>
            <a:endParaRPr lang="ru-RU" sz="3600" dirty="0" smtClean="0"/>
          </a:p>
          <a:p>
            <a:pPr algn="just"/>
            <a:r>
              <a:rPr lang="ru-RU" sz="3600" dirty="0" smtClean="0"/>
              <a:t>к </a:t>
            </a:r>
            <a:r>
              <a:rPr lang="ru-RU" sz="3600" dirty="0" smtClean="0"/>
              <a:t>следующему </a:t>
            </a:r>
            <a:r>
              <a:rPr lang="ru-RU" sz="3600" dirty="0" smtClean="0"/>
              <a:t>заданию.</a:t>
            </a:r>
          </a:p>
          <a:p>
            <a:pPr algn="just"/>
            <a:endParaRPr lang="ru-RU" dirty="0" smtClean="0"/>
          </a:p>
          <a:p>
            <a:pPr algn="just"/>
            <a:r>
              <a:rPr lang="ru-RU" sz="3600" dirty="0" smtClean="0"/>
              <a:t>Желаем </a:t>
            </a:r>
            <a:r>
              <a:rPr lang="ru-RU" sz="3600" dirty="0" smtClean="0"/>
              <a:t>удачи!</a:t>
            </a:r>
            <a:endParaRPr lang="ru-RU" sz="3600" dirty="0"/>
          </a:p>
        </p:txBody>
      </p:sp>
      <p:sp>
        <p:nvSpPr>
          <p:cNvPr id="7" name="5-конечная звезда 6"/>
          <p:cNvSpPr/>
          <p:nvPr/>
        </p:nvSpPr>
        <p:spPr>
          <a:xfrm>
            <a:off x="1484040" y="701080"/>
            <a:ext cx="684076" cy="687269"/>
          </a:xfrm>
          <a:prstGeom prst="star5">
            <a:avLst>
              <a:gd name="adj" fmla="val 0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467544" y="138834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3" name="5-конечная звезда 12"/>
          <p:cNvSpPr/>
          <p:nvPr/>
        </p:nvSpPr>
        <p:spPr>
          <a:xfrm>
            <a:off x="7236296" y="436510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4" name="5-конечная звезда 13"/>
          <p:cNvSpPr/>
          <p:nvPr/>
        </p:nvSpPr>
        <p:spPr>
          <a:xfrm>
            <a:off x="3707904" y="558924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5" name="5-конечная звезда 14"/>
          <p:cNvSpPr/>
          <p:nvPr/>
        </p:nvSpPr>
        <p:spPr>
          <a:xfrm>
            <a:off x="655948" y="483082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6" name="5-конечная звезда 15"/>
          <p:cNvSpPr/>
          <p:nvPr/>
        </p:nvSpPr>
        <p:spPr>
          <a:xfrm>
            <a:off x="2627784" y="220153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17" name="5-конечная звезда 16"/>
          <p:cNvSpPr/>
          <p:nvPr/>
        </p:nvSpPr>
        <p:spPr>
          <a:xfrm>
            <a:off x="8047458" y="205045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37086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04002" y="-162728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rId3" action="ppaction://hlinksldjump"/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rId3" action="ppaction://hlinksldjump"/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359532" y="6040219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</a:t>
            </a:r>
            <a:endParaRPr lang="ru-RU" sz="3200" dirty="0"/>
          </a:p>
        </p:txBody>
      </p:sp>
      <p:sp>
        <p:nvSpPr>
          <p:cNvPr id="65" name="TextBox 64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2478764" y="595675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3</a:t>
            </a:r>
          </a:p>
        </p:txBody>
      </p:sp>
      <p:sp>
        <p:nvSpPr>
          <p:cNvPr id="66" name="TextBox 65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3081196" y="5248537"/>
            <a:ext cx="751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4</a:t>
            </a:r>
          </a:p>
        </p:txBody>
      </p:sp>
      <p:sp>
        <p:nvSpPr>
          <p:cNvPr id="68" name="TextBox 67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 flipH="1">
            <a:off x="6516216" y="5280586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8</a:t>
            </a:r>
          </a:p>
        </p:txBody>
      </p:sp>
      <p:sp>
        <p:nvSpPr>
          <p:cNvPr id="69" name="TextBox 68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5526192" y="5956756"/>
            <a:ext cx="751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7</a:t>
            </a:r>
          </a:p>
        </p:txBody>
      </p:sp>
      <p:sp>
        <p:nvSpPr>
          <p:cNvPr id="70" name="TextBox 69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3868688" y="5937464"/>
            <a:ext cx="7812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5</a:t>
            </a:r>
          </a:p>
        </p:txBody>
      </p:sp>
      <p:sp>
        <p:nvSpPr>
          <p:cNvPr id="71" name="TextBox 70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4645612" y="5316065"/>
            <a:ext cx="7765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6</a:t>
            </a:r>
          </a:p>
        </p:txBody>
      </p:sp>
      <p:sp>
        <p:nvSpPr>
          <p:cNvPr id="72" name="TextBox 71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7292600" y="5931628"/>
            <a:ext cx="751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9</a:t>
            </a:r>
          </a:p>
        </p:txBody>
      </p:sp>
      <p:sp>
        <p:nvSpPr>
          <p:cNvPr id="73" name="TextBox 72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8128937" y="5232523"/>
            <a:ext cx="751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10</a:t>
            </a:r>
            <a:endParaRPr lang="ru-RU" sz="3200" dirty="0"/>
          </a:p>
        </p:txBody>
      </p:sp>
      <p:sp>
        <p:nvSpPr>
          <p:cNvPr id="74" name="5-конечная звезда 73"/>
          <p:cNvSpPr/>
          <p:nvPr/>
        </p:nvSpPr>
        <p:spPr>
          <a:xfrm>
            <a:off x="6480212" y="110368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22422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>
            <a:hlinkClick r:id="" action="ppaction://noaction">
              <a:snd r:embed="rId2" name="Звук ошибки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27720" y="-99392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>
            <a:hlinkClick r:id="rId4" action="ppaction://hlinksldjump"/>
          </p:cNvPr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>
            <a:hlinkClick r:id="" action="ppaction://noaction">
              <a:snd r:embed="rId2" name="Звук ошибки.wav"/>
            </a:hlinkClick>
          </p:cNvPr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2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2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9532" y="5232523"/>
            <a:ext cx="8520893" cy="1392471"/>
            <a:chOff x="359532" y="5232523"/>
            <a:chExt cx="8520893" cy="1392471"/>
          </a:xfrm>
        </p:grpSpPr>
        <p:sp>
          <p:nvSpPr>
            <p:cNvPr id="45" name="TextBox 44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rId4" action="ppaction://hlinksldjump"/>
            </p:cNvPr>
            <p:cNvSpPr txBox="1"/>
            <p:nvPr/>
          </p:nvSpPr>
          <p:spPr>
            <a:xfrm>
              <a:off x="3083309" y="5233607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 flipH="1">
              <a:off x="6516216" y="5280586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5486187" y="5955029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</a:p>
          </p:txBody>
        </p:sp>
        <p:sp>
          <p:nvSpPr>
            <p:cNvPr id="70" name="TextBox 69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4008979" y="5942825"/>
              <a:ext cx="48730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4645612" y="5316065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7292600" y="5931628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8128937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6308425" y="290296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95419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27720" y="-146268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8724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3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>
            <a:hlinkClick r:id="rId4" action="ppaction://hlinksldjump"/>
          </p:cNvPr>
          <p:cNvSpPr/>
          <p:nvPr/>
        </p:nvSpPr>
        <p:spPr>
          <a:xfrm>
            <a:off x="6414416" y="5041719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3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27244" y="5145375"/>
            <a:ext cx="8520893" cy="1510743"/>
            <a:chOff x="359532" y="5114251"/>
            <a:chExt cx="8520893" cy="1510743"/>
          </a:xfrm>
        </p:grpSpPr>
        <p:sp>
          <p:nvSpPr>
            <p:cNvPr id="45" name="TextBox 4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  <a:endParaRPr lang="ru-RU" sz="3200" dirty="0"/>
            </a:p>
          </p:txBody>
        </p:sp>
        <p:sp>
          <p:nvSpPr>
            <p:cNvPr id="66" name="TextBox 65">
              <a:hlinkClick r:id="rId5" action="ppaction://hlinksldjump">
                <a:snd r:embed="rId3" name="Звук ошибки.wav"/>
              </a:hlinkClick>
            </p:cNvPr>
            <p:cNvSpPr txBox="1"/>
            <p:nvPr/>
          </p:nvSpPr>
          <p:spPr>
            <a:xfrm>
              <a:off x="3081196" y="5248537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rId4" action="ppaction://hlinksldjump"/>
            </p:cNvPr>
            <p:cNvSpPr txBox="1"/>
            <p:nvPr/>
          </p:nvSpPr>
          <p:spPr>
            <a:xfrm flipH="1">
              <a:off x="6585393" y="5114251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8</a:t>
              </a:r>
              <a:endParaRPr lang="ru-RU" sz="3200" dirty="0"/>
            </a:p>
          </p:txBody>
        </p:sp>
        <p:sp>
          <p:nvSpPr>
            <p:cNvPr id="69" name="TextBox 68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5534738" y="5956756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</a:p>
          </p:txBody>
        </p:sp>
        <p:sp>
          <p:nvSpPr>
            <p:cNvPr id="70" name="TextBox 69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868688" y="5937464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4649941" y="5274136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7324888" y="594237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8128937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7201177" y="314096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0" name="5-конечная звезда 29"/>
          <p:cNvSpPr/>
          <p:nvPr/>
        </p:nvSpPr>
        <p:spPr>
          <a:xfrm>
            <a:off x="3162070" y="62623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1" name="5-конечная звезда 30"/>
          <p:cNvSpPr/>
          <p:nvPr/>
        </p:nvSpPr>
        <p:spPr>
          <a:xfrm>
            <a:off x="6984268" y="1342088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3" name="5-конечная звезда 32"/>
          <p:cNvSpPr/>
          <p:nvPr/>
        </p:nvSpPr>
        <p:spPr>
          <a:xfrm>
            <a:off x="4496281" y="3587861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4" name="5-конечная звезда 33"/>
          <p:cNvSpPr/>
          <p:nvPr/>
        </p:nvSpPr>
        <p:spPr>
          <a:xfrm>
            <a:off x="5832140" y="273130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2101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27720" y="-129866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3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>
            <a:hlinkClick r:id="rId4" action="ppaction://hlinksldjump"/>
          </p:cNvPr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>
            <a:hlinkClick r:id="rId4" action="ppaction://hlinksldjump"/>
          </p:cNvPr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3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9532" y="5237964"/>
            <a:ext cx="8508052" cy="1387030"/>
            <a:chOff x="359532" y="5237964"/>
            <a:chExt cx="8508052" cy="1387030"/>
          </a:xfrm>
        </p:grpSpPr>
        <p:sp>
          <p:nvSpPr>
            <p:cNvPr id="45" name="TextBox 4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126606" y="5255911"/>
              <a:ext cx="66066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 flipH="1">
              <a:off x="6516216" y="5280586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5526192" y="5956756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</a:p>
          </p:txBody>
        </p:sp>
        <p:sp>
          <p:nvSpPr>
            <p:cNvPr id="70" name="TextBox 69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868688" y="5937464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4645612" y="5316065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7328604" y="5993692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rId4" action="ppaction://hlinksldjump"/>
            </p:cNvPr>
            <p:cNvSpPr txBox="1"/>
            <p:nvPr/>
          </p:nvSpPr>
          <p:spPr>
            <a:xfrm>
              <a:off x="8116096" y="5237964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5817314" y="187763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8" name="5-конечная звезда 27"/>
          <p:cNvSpPr/>
          <p:nvPr/>
        </p:nvSpPr>
        <p:spPr>
          <a:xfrm>
            <a:off x="2820032" y="1247881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9" name="5-конечная звезда 28"/>
          <p:cNvSpPr/>
          <p:nvPr/>
        </p:nvSpPr>
        <p:spPr>
          <a:xfrm>
            <a:off x="3569506" y="336112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0" name="5-конечная звезда 29"/>
          <p:cNvSpPr/>
          <p:nvPr/>
        </p:nvSpPr>
        <p:spPr>
          <a:xfrm>
            <a:off x="4603495" y="2673851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1" name="5-конечная звезда 30"/>
          <p:cNvSpPr/>
          <p:nvPr/>
        </p:nvSpPr>
        <p:spPr>
          <a:xfrm>
            <a:off x="7164288" y="1591516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3" name="5-конечная звезда 32"/>
          <p:cNvSpPr/>
          <p:nvPr/>
        </p:nvSpPr>
        <p:spPr>
          <a:xfrm>
            <a:off x="415424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4" name="5-конечная звезда 33"/>
          <p:cNvSpPr/>
          <p:nvPr/>
        </p:nvSpPr>
        <p:spPr>
          <a:xfrm>
            <a:off x="7449723" y="324659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314597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55040" y="-171400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45192" y="514537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3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>
            <a:hlinkClick r:id="rId4" action="ppaction://hlinksldjump"/>
          </p:cNvPr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>
            <a:hlinkClick r:id="" action="ppaction://noaction">
              <a:snd r:embed="rId3" name="Звук ошибки.wav"/>
            </a:hlinkClick>
          </p:cNvPr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3" name="Звук ошибки.wav"/>
            </a:hlinkClick>
          </p:cNvPr>
          <p:cNvSpPr txBox="1"/>
          <p:nvPr/>
        </p:nvSpPr>
        <p:spPr>
          <a:xfrm>
            <a:off x="1562049" y="5249031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9532" y="5253165"/>
            <a:ext cx="8508052" cy="1371829"/>
            <a:chOff x="359532" y="5253165"/>
            <a:chExt cx="8508052" cy="1371829"/>
          </a:xfrm>
        </p:grpSpPr>
        <p:sp>
          <p:nvSpPr>
            <p:cNvPr id="45" name="TextBox 4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138980" y="5253165"/>
              <a:ext cx="6409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 flipH="1">
              <a:off x="6507395" y="5305260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rId4" action="ppaction://hlinksldjump"/>
            </p:cNvPr>
            <p:cNvSpPr txBox="1"/>
            <p:nvPr/>
          </p:nvSpPr>
          <p:spPr>
            <a:xfrm>
              <a:off x="5632646" y="5911040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</a:p>
          </p:txBody>
        </p:sp>
        <p:sp>
          <p:nvSpPr>
            <p:cNvPr id="70" name="TextBox 69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3850685" y="5931627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4645612" y="5316065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7380312" y="5993693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3" name="Звук ошибки.wav"/>
              </a:hlinkClick>
            </p:cNvPr>
            <p:cNvSpPr txBox="1"/>
            <p:nvPr/>
          </p:nvSpPr>
          <p:spPr>
            <a:xfrm>
              <a:off x="8116096" y="5268325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6308425" y="290296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8" name="5-конечная звезда 27"/>
          <p:cNvSpPr/>
          <p:nvPr/>
        </p:nvSpPr>
        <p:spPr>
          <a:xfrm>
            <a:off x="7224782" y="13118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9" name="5-конечная звезда 28"/>
          <p:cNvSpPr/>
          <p:nvPr/>
        </p:nvSpPr>
        <p:spPr>
          <a:xfrm>
            <a:off x="3961536" y="3645024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0" name="5-конечная звезда 29"/>
          <p:cNvSpPr/>
          <p:nvPr/>
        </p:nvSpPr>
        <p:spPr>
          <a:xfrm>
            <a:off x="4792498" y="234888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368887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>
            <a:hlinkClick r:id="" action="ppaction://noaction">
              <a:snd r:embed="rId2" name="Звук ошибки.wav"/>
            </a:hlinkClick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4260" y="-32400"/>
            <a:ext cx="9248002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>
            <a:hlinkClick r:id="rId4" action="ppaction://hlinksldjump"/>
          </p:cNvPr>
          <p:cNvSpPr/>
          <p:nvPr/>
        </p:nvSpPr>
        <p:spPr>
          <a:xfrm>
            <a:off x="3838095" y="5801021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36632" y="5102072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2319044" y="5869841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2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2" name="Звук ошибки.wav"/>
            </a:hlinkClick>
          </p:cNvPr>
          <p:cNvSpPr txBox="1"/>
          <p:nvPr/>
        </p:nvSpPr>
        <p:spPr>
          <a:xfrm>
            <a:off x="1557817" y="5285066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59532" y="5208240"/>
            <a:ext cx="8520893" cy="1416754"/>
            <a:chOff x="359532" y="5208240"/>
            <a:chExt cx="8520893" cy="1416754"/>
          </a:xfrm>
        </p:grpSpPr>
        <p:sp>
          <p:nvSpPr>
            <p:cNvPr id="45" name="TextBox 44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359532" y="6040219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</a:t>
              </a:r>
              <a:endParaRPr lang="ru-RU" sz="3200" dirty="0"/>
            </a:p>
          </p:txBody>
        </p:sp>
        <p:sp>
          <p:nvSpPr>
            <p:cNvPr id="65" name="TextBox 64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2478764" y="5956755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3</a:t>
              </a:r>
            </a:p>
          </p:txBody>
        </p:sp>
        <p:sp>
          <p:nvSpPr>
            <p:cNvPr id="66" name="TextBox 65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3100276" y="5208240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</a:p>
          </p:txBody>
        </p:sp>
        <p:sp>
          <p:nvSpPr>
            <p:cNvPr id="68" name="TextBox 67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 flipH="1">
              <a:off x="6516216" y="5280586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5526192" y="5956756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  <a:endParaRPr lang="ru-RU" sz="3200" dirty="0"/>
            </a:p>
          </p:txBody>
        </p:sp>
        <p:sp>
          <p:nvSpPr>
            <p:cNvPr id="70" name="TextBox 69">
              <a:hlinkClick r:id="rId4" action="ppaction://hlinksldjump"/>
            </p:cNvPr>
            <p:cNvSpPr txBox="1"/>
            <p:nvPr/>
          </p:nvSpPr>
          <p:spPr>
            <a:xfrm>
              <a:off x="4068558" y="5894160"/>
              <a:ext cx="35632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5</a:t>
              </a:r>
              <a:endParaRPr lang="ru-RU" sz="3200" dirty="0"/>
            </a:p>
          </p:txBody>
        </p:sp>
        <p:sp>
          <p:nvSpPr>
            <p:cNvPr id="71" name="TextBox 70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4645612" y="5316065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7292600" y="5931628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2" name="Звук ошибки.wav"/>
              </a:hlinkClick>
            </p:cNvPr>
            <p:cNvSpPr txBox="1"/>
            <p:nvPr/>
          </p:nvSpPr>
          <p:spPr>
            <a:xfrm>
              <a:off x="8128937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32" name="5-конечная звезда 31"/>
          <p:cNvSpPr/>
          <p:nvPr/>
        </p:nvSpPr>
        <p:spPr>
          <a:xfrm>
            <a:off x="6308425" y="2902960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8" name="5-конечная звезда 27"/>
          <p:cNvSpPr/>
          <p:nvPr/>
        </p:nvSpPr>
        <p:spPr>
          <a:xfrm>
            <a:off x="4468817" y="336432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24611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-Info\Downloads\1659824944_33-kartinkin-net-p-fon-dlya-prezentatsii-kosmicheskii-detskii-3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27"/>
          <a:stretch/>
        </p:blipFill>
        <p:spPr bwMode="auto">
          <a:xfrm>
            <a:off x="-127720" y="-33204"/>
            <a:ext cx="9271720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51520" y="5931628"/>
            <a:ext cx="792088" cy="80974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5-конечная звезда 43"/>
          <p:cNvSpPr/>
          <p:nvPr/>
        </p:nvSpPr>
        <p:spPr>
          <a:xfrm>
            <a:off x="1362093" y="790682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4609741" y="520160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3832684" y="5853100"/>
            <a:ext cx="817257" cy="771894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066368" y="5136778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>
            <a:hlinkClick r:id="rId3" action="ppaction://hlinksldjump"/>
          </p:cNvPr>
          <p:cNvSpPr/>
          <p:nvPr/>
        </p:nvSpPr>
        <p:spPr>
          <a:xfrm>
            <a:off x="2266888" y="5786363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>
            <a:hlinkClick r:id="" action="ppaction://noaction">
              <a:snd r:embed="rId4" name="Звук ошибки.wav"/>
            </a:hlinkClick>
          </p:cNvPr>
          <p:cNvSpPr/>
          <p:nvPr/>
        </p:nvSpPr>
        <p:spPr>
          <a:xfrm>
            <a:off x="1362093" y="5152256"/>
            <a:ext cx="823496" cy="8414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5490188" y="5869841"/>
            <a:ext cx="787492" cy="75515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6419683" y="5182344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7256596" y="5853100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8080092" y="5152256"/>
            <a:ext cx="823496" cy="7920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TextBox 63">
            <a:hlinkClick r:id="" action="ppaction://noaction">
              <a:snd r:embed="rId4" name="Звук ошибки.wav"/>
            </a:hlinkClick>
          </p:cNvPr>
          <p:cNvSpPr txBox="1"/>
          <p:nvPr/>
        </p:nvSpPr>
        <p:spPr>
          <a:xfrm>
            <a:off x="1557817" y="5249032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2</a:t>
            </a:r>
            <a:endParaRPr lang="ru-RU" sz="32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423554" y="5182346"/>
            <a:ext cx="8456871" cy="1495727"/>
            <a:chOff x="387669" y="5232523"/>
            <a:chExt cx="8492756" cy="1375494"/>
          </a:xfrm>
        </p:grpSpPr>
        <p:sp>
          <p:nvSpPr>
            <p:cNvPr id="45" name="TextBox 44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87669" y="6070249"/>
              <a:ext cx="405744" cy="537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1</a:t>
              </a:r>
            </a:p>
          </p:txBody>
        </p:sp>
        <p:sp>
          <p:nvSpPr>
            <p:cNvPr id="65" name="TextBox 64">
              <a:hlinkClick r:id="rId3" action="ppaction://hlinksldjump"/>
            </p:cNvPr>
            <p:cNvSpPr txBox="1"/>
            <p:nvPr/>
          </p:nvSpPr>
          <p:spPr>
            <a:xfrm>
              <a:off x="2400292" y="5851423"/>
              <a:ext cx="50405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3</a:t>
              </a:r>
              <a:endParaRPr lang="ru-RU" sz="3200" dirty="0"/>
            </a:p>
          </p:txBody>
        </p:sp>
        <p:sp>
          <p:nvSpPr>
            <p:cNvPr id="66" name="TextBox 65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065815" y="5279530"/>
              <a:ext cx="751488" cy="537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4</a:t>
              </a:r>
              <a:endParaRPr lang="ru-RU" sz="3200" dirty="0"/>
            </a:p>
          </p:txBody>
        </p:sp>
        <p:sp>
          <p:nvSpPr>
            <p:cNvPr id="68" name="TextBox 67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 flipH="1">
              <a:off x="6498700" y="5316064"/>
              <a:ext cx="64807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8</a:t>
              </a:r>
            </a:p>
          </p:txBody>
        </p:sp>
        <p:sp>
          <p:nvSpPr>
            <p:cNvPr id="69" name="TextBox 68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5526192" y="5956756"/>
              <a:ext cx="751488" cy="537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7</a:t>
              </a:r>
              <a:endParaRPr lang="ru-RU" sz="3200" dirty="0"/>
            </a:p>
          </p:txBody>
        </p:sp>
        <p:sp>
          <p:nvSpPr>
            <p:cNvPr id="70" name="TextBox 69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3868688" y="5937464"/>
              <a:ext cx="78125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5</a:t>
              </a:r>
            </a:p>
          </p:txBody>
        </p:sp>
        <p:sp>
          <p:nvSpPr>
            <p:cNvPr id="71" name="TextBox 70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4645612" y="5316065"/>
              <a:ext cx="7765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6</a:t>
              </a:r>
            </a:p>
          </p:txBody>
        </p:sp>
        <p:sp>
          <p:nvSpPr>
            <p:cNvPr id="72" name="TextBox 71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7292600" y="5931628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/>
                <a:t>9</a:t>
              </a:r>
            </a:p>
          </p:txBody>
        </p:sp>
        <p:sp>
          <p:nvSpPr>
            <p:cNvPr id="73" name="TextBox 72">
              <a:hlinkClick r:id="" action="ppaction://noaction">
                <a:snd r:embed="rId4" name="Звук ошибки.wav"/>
              </a:hlinkClick>
            </p:cNvPr>
            <p:cNvSpPr txBox="1"/>
            <p:nvPr/>
          </p:nvSpPr>
          <p:spPr>
            <a:xfrm>
              <a:off x="8128937" y="5232523"/>
              <a:ext cx="75148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10</a:t>
              </a:r>
              <a:endParaRPr lang="ru-RU" sz="3200" dirty="0"/>
            </a:p>
          </p:txBody>
        </p:sp>
      </p:grpSp>
      <p:sp>
        <p:nvSpPr>
          <p:cNvPr id="74" name="5-конечная звезда 73"/>
          <p:cNvSpPr/>
          <p:nvPr/>
        </p:nvSpPr>
        <p:spPr>
          <a:xfrm>
            <a:off x="5422166" y="3646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  <p:sp>
        <p:nvSpPr>
          <p:cNvPr id="25" name="5-конечная звезда 24"/>
          <p:cNvSpPr/>
          <p:nvPr/>
        </p:nvSpPr>
        <p:spPr>
          <a:xfrm>
            <a:off x="2820032" y="2221269"/>
            <a:ext cx="684076" cy="687269"/>
          </a:xfrm>
          <a:prstGeom prst="star5">
            <a:avLst/>
          </a:prstGeom>
          <a:solidFill>
            <a:srgbClr val="FFFF00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9525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62808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167</Words>
  <Application>Microsoft Office PowerPoint</Application>
  <PresentationFormat>Экран (4:3)</PresentationFormat>
  <Paragraphs>128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P-Info</dc:creator>
  <cp:lastModifiedBy>P-Info</cp:lastModifiedBy>
  <cp:revision>49</cp:revision>
  <dcterms:created xsi:type="dcterms:W3CDTF">2024-10-28T05:55:00Z</dcterms:created>
  <dcterms:modified xsi:type="dcterms:W3CDTF">2024-11-03T18:58:32Z</dcterms:modified>
</cp:coreProperties>
</file>