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6" r:id="rId8"/>
    <p:sldId id="265" r:id="rId9"/>
    <p:sldId id="271" r:id="rId10"/>
    <p:sldId id="293" r:id="rId11"/>
    <p:sldId id="294" r:id="rId12"/>
    <p:sldId id="295" r:id="rId13"/>
    <p:sldId id="296" r:id="rId14"/>
    <p:sldId id="297" r:id="rId15"/>
    <p:sldId id="269" r:id="rId16"/>
    <p:sldId id="298" r:id="rId17"/>
    <p:sldId id="287" r:id="rId18"/>
    <p:sldId id="291" r:id="rId19"/>
    <p:sldId id="289" r:id="rId20"/>
    <p:sldId id="259" r:id="rId21"/>
    <p:sldId id="267" r:id="rId22"/>
    <p:sldId id="270" r:id="rId23"/>
    <p:sldId id="272" r:id="rId24"/>
    <p:sldId id="292" r:id="rId25"/>
    <p:sldId id="290" r:id="rId26"/>
    <p:sldId id="268" r:id="rId27"/>
    <p:sldId id="273" r:id="rId28"/>
    <p:sldId id="288" r:id="rId29"/>
    <p:sldId id="26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9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0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2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7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0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5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73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6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9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3B3A1-133E-44FC-AEF3-A6B97E8975A5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9ADC-AFFD-49F4-BC6C-5EE7DE95B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37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slide" Target="slide1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5" Type="http://schemas.openxmlformats.org/officeDocument/2006/relationships/slide" Target="slide13.xm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4.xml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audio" Target="../media/audio1.wav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10" Type="http://schemas.openxmlformats.org/officeDocument/2006/relationships/slide" Target="slide2.xml"/><Relationship Id="rId4" Type="http://schemas.microsoft.com/office/2007/relationships/hdphoto" Target="../media/hdphoto6.wdp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png"/><Relationship Id="rId7" Type="http://schemas.microsoft.com/office/2007/relationships/hdphoto" Target="../media/hdphoto5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7.xml"/><Relationship Id="rId3" Type="http://schemas.openxmlformats.org/officeDocument/2006/relationships/slide" Target="slide17.xml"/><Relationship Id="rId7" Type="http://schemas.openxmlformats.org/officeDocument/2006/relationships/slide" Target="slide20.xml"/><Relationship Id="rId12" Type="http://schemas.openxmlformats.org/officeDocument/2006/relationships/slide" Target="slide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22.xml"/><Relationship Id="rId5" Type="http://schemas.openxmlformats.org/officeDocument/2006/relationships/slide" Target="slide9.xml"/><Relationship Id="rId10" Type="http://schemas.openxmlformats.org/officeDocument/2006/relationships/slide" Target="slide24.xml"/><Relationship Id="rId4" Type="http://schemas.openxmlformats.org/officeDocument/2006/relationships/slide" Target="slide4.xm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1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image" Target="../media/image44.png"/><Relationship Id="rId9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1.jpeg"/><Relationship Id="rId7" Type="http://schemas.openxmlformats.org/officeDocument/2006/relationships/image" Target="../media/image50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5.wdp"/><Relationship Id="rId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image" Target="../media/image47.pn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9.wdp"/><Relationship Id="rId18" Type="http://schemas.openxmlformats.org/officeDocument/2006/relationships/image" Target="../media/image58.png"/><Relationship Id="rId3" Type="http://schemas.openxmlformats.org/officeDocument/2006/relationships/audio" Target="../media/audio1.wav"/><Relationship Id="rId21" Type="http://schemas.openxmlformats.org/officeDocument/2006/relationships/image" Target="../media/image31.jpeg"/><Relationship Id="rId7" Type="http://schemas.openxmlformats.org/officeDocument/2006/relationships/image" Target="../media/image4.png"/><Relationship Id="rId12" Type="http://schemas.openxmlformats.org/officeDocument/2006/relationships/image" Target="../media/image56.png"/><Relationship Id="rId17" Type="http://schemas.microsoft.com/office/2007/relationships/hdphoto" Target="../media/hdphoto20.wdp"/><Relationship Id="rId25" Type="http://schemas.microsoft.com/office/2007/relationships/hdphoto" Target="../media/hdphoto22.wdp"/><Relationship Id="rId2" Type="http://schemas.openxmlformats.org/officeDocument/2006/relationships/image" Target="../media/image22.jpeg"/><Relationship Id="rId16" Type="http://schemas.openxmlformats.org/officeDocument/2006/relationships/image" Target="../media/image57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8.wdp"/><Relationship Id="rId24" Type="http://schemas.openxmlformats.org/officeDocument/2006/relationships/image" Target="../media/image62.png"/><Relationship Id="rId5" Type="http://schemas.openxmlformats.org/officeDocument/2006/relationships/image" Target="../media/image52.png"/><Relationship Id="rId15" Type="http://schemas.microsoft.com/office/2007/relationships/hdphoto" Target="../media/hdphoto7.wdp"/><Relationship Id="rId23" Type="http://schemas.openxmlformats.org/officeDocument/2006/relationships/image" Target="../media/image61.png"/><Relationship Id="rId10" Type="http://schemas.openxmlformats.org/officeDocument/2006/relationships/image" Target="../media/image55.png"/><Relationship Id="rId19" Type="http://schemas.microsoft.com/office/2007/relationships/hdphoto" Target="../media/hdphoto21.wdp"/><Relationship Id="rId4" Type="http://schemas.openxmlformats.org/officeDocument/2006/relationships/image" Target="../media/image51.png"/><Relationship Id="rId9" Type="http://schemas.microsoft.com/office/2007/relationships/hdphoto" Target="../media/hdphoto17.wdp"/><Relationship Id="rId14" Type="http://schemas.openxmlformats.org/officeDocument/2006/relationships/image" Target="../media/image26.png"/><Relationship Id="rId2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4.wdp"/><Relationship Id="rId18" Type="http://schemas.openxmlformats.org/officeDocument/2006/relationships/image" Target="../media/image6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64.png"/><Relationship Id="rId17" Type="http://schemas.microsoft.com/office/2007/relationships/hdphoto" Target="../media/hdphoto25.wdp"/><Relationship Id="rId2" Type="http://schemas.openxmlformats.org/officeDocument/2006/relationships/image" Target="../media/image22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audio" Target="../media/audio1.wav"/><Relationship Id="rId5" Type="http://schemas.openxmlformats.org/officeDocument/2006/relationships/image" Target="../media/image26.png"/><Relationship Id="rId15" Type="http://schemas.microsoft.com/office/2007/relationships/hdphoto" Target="../media/hdphoto19.wdp"/><Relationship Id="rId10" Type="http://schemas.microsoft.com/office/2007/relationships/hdphoto" Target="../media/hdphoto23.wdp"/><Relationship Id="rId19" Type="http://schemas.microsoft.com/office/2007/relationships/hdphoto" Target="../media/hdphoto26.wdp"/><Relationship Id="rId4" Type="http://schemas.openxmlformats.org/officeDocument/2006/relationships/image" Target="../media/image4.png"/><Relationship Id="rId9" Type="http://schemas.openxmlformats.org/officeDocument/2006/relationships/image" Target="../media/image63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6.png"/><Relationship Id="rId18" Type="http://schemas.openxmlformats.org/officeDocument/2006/relationships/slide" Target="slide2.xml"/><Relationship Id="rId3" Type="http://schemas.openxmlformats.org/officeDocument/2006/relationships/image" Target="../media/image26.png"/><Relationship Id="rId7" Type="http://schemas.openxmlformats.org/officeDocument/2006/relationships/image" Target="../media/image68.png"/><Relationship Id="rId12" Type="http://schemas.openxmlformats.org/officeDocument/2006/relationships/audio" Target="../media/audio1.wav"/><Relationship Id="rId17" Type="http://schemas.openxmlformats.org/officeDocument/2006/relationships/image" Target="../media/image50.gif"/><Relationship Id="rId2" Type="http://schemas.openxmlformats.org/officeDocument/2006/relationships/image" Target="../media/image22.jpeg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51.png"/><Relationship Id="rId5" Type="http://schemas.openxmlformats.org/officeDocument/2006/relationships/image" Target="../media/image31.jpeg"/><Relationship Id="rId1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4.jpeg"/><Relationship Id="rId17" Type="http://schemas.openxmlformats.org/officeDocument/2006/relationships/slide" Target="slide2.xml"/><Relationship Id="rId2" Type="http://schemas.openxmlformats.org/officeDocument/2006/relationships/image" Target="../media/image22.jpe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10" Type="http://schemas.microsoft.com/office/2007/relationships/hdphoto" Target="../media/hdphoto5.wdp"/><Relationship Id="rId4" Type="http://schemas.openxmlformats.org/officeDocument/2006/relationships/image" Target="../media/image31.jpeg"/><Relationship Id="rId9" Type="http://schemas.openxmlformats.org/officeDocument/2006/relationships/image" Target="../media/image20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76.png"/><Relationship Id="rId26" Type="http://schemas.openxmlformats.org/officeDocument/2006/relationships/image" Target="../media/image80.png"/><Relationship Id="rId3" Type="http://schemas.openxmlformats.org/officeDocument/2006/relationships/audio" Target="../media/audio1.wav"/><Relationship Id="rId21" Type="http://schemas.microsoft.com/office/2007/relationships/hdphoto" Target="../media/hdphoto31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29.wdp"/><Relationship Id="rId25" Type="http://schemas.microsoft.com/office/2007/relationships/hdphoto" Target="../media/hdphoto33.wdp"/><Relationship Id="rId2" Type="http://schemas.openxmlformats.org/officeDocument/2006/relationships/image" Target="../media/image2.jp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29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79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microsoft.com/office/2007/relationships/hdphoto" Target="../media/hdphoto32.wdp"/><Relationship Id="rId28" Type="http://schemas.openxmlformats.org/officeDocument/2006/relationships/image" Target="../media/image81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78.png"/><Relationship Id="rId27" Type="http://schemas.microsoft.com/office/2007/relationships/hdphoto" Target="../media/hdphoto34.wdp"/><Relationship Id="rId30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7.wdp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26.png"/><Relationship Id="rId2" Type="http://schemas.openxmlformats.org/officeDocument/2006/relationships/image" Target="../media/image2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73.png"/><Relationship Id="rId5" Type="http://schemas.openxmlformats.org/officeDocument/2006/relationships/image" Target="../media/image84.jpeg"/><Relationship Id="rId15" Type="http://schemas.openxmlformats.org/officeDocument/2006/relationships/image" Target="../media/image8.png"/><Relationship Id="rId10" Type="http://schemas.openxmlformats.org/officeDocument/2006/relationships/image" Target="../media/image50.gif"/><Relationship Id="rId4" Type="http://schemas.openxmlformats.org/officeDocument/2006/relationships/image" Target="../media/image83.jpeg"/><Relationship Id="rId9" Type="http://schemas.openxmlformats.org/officeDocument/2006/relationships/image" Target="../media/image53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5" Type="http://schemas.openxmlformats.org/officeDocument/2006/relationships/slide" Target="slide10.xm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-Info\Downloads\1625599532_6-kartinkin-com-p-morskoe-dno-fon-dlya-applikatsii-krasivi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7560840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МАОУ «Гимназия №10, д</a:t>
            </a:r>
            <a:r>
              <a:rPr lang="en-US" dirty="0" smtClean="0"/>
              <a:t>/</a:t>
            </a:r>
            <a:r>
              <a:rPr lang="ru-RU" dirty="0" smtClean="0"/>
              <a:t>о</a:t>
            </a:r>
            <a:r>
              <a:rPr lang="en-US" dirty="0"/>
              <a:t> </a:t>
            </a:r>
            <a:r>
              <a:rPr lang="ru-RU" dirty="0" smtClean="0"/>
              <a:t>«Снежинка»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оспитатель Кушнерова М.Л.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916832"/>
            <a:ext cx="3168352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Интерактивная игра </a:t>
            </a:r>
          </a:p>
          <a:p>
            <a:pPr algn="ctr"/>
            <a:r>
              <a:rPr lang="ru-RU" dirty="0" smtClean="0"/>
              <a:t>«На дне морском».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6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3">
            <a:hlinkClick r:id="" action="ppaction://noaction">
              <a:snd r:embed="rId2" name="Звук ошибки.wav"/>
            </a:hlinkClick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" y="-12995"/>
            <a:ext cx="9144000" cy="6870995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5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768">
            <a:off x="1259632" y="2041128"/>
            <a:ext cx="1296144" cy="12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404" flipH="1">
            <a:off x="3131840" y="2766957"/>
            <a:ext cx="966736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263">
            <a:off x="7065652" y="1799839"/>
            <a:ext cx="977480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tatic.trendme.net/pictures/items/fish_Ilustracije-tatoo-full-2111-30698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376">
            <a:off x="3009013" y="4614255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2997" flipH="1">
            <a:off x="5061911" y="3843078"/>
            <a:ext cx="9993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129580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rId14" action="ppaction://hlinksldjump"/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609913" y="126727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1439823" y="125888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2238775" y="122952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2972287" y="128431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3759224" y="120641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4516094" y="120641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7596336" y="1210151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6823731" y="1177670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2" name="Звук ошибки.wav"/>
            </a:hlinkClick>
          </p:cNvPr>
          <p:cNvSpPr txBox="1"/>
          <p:nvPr/>
        </p:nvSpPr>
        <p:spPr>
          <a:xfrm>
            <a:off x="6033014" y="117767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hlinkshowjump?jump=nextslide"/>
          </p:cNvPr>
          <p:cNvSpPr txBox="1"/>
          <p:nvPr/>
        </p:nvSpPr>
        <p:spPr>
          <a:xfrm>
            <a:off x="5264107" y="122952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007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70995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6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683" flipH="1">
            <a:off x="4378686" y="2037097"/>
            <a:ext cx="1152128" cy="10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404" flipH="1">
            <a:off x="3131840" y="2766957"/>
            <a:ext cx="966736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420">
            <a:off x="5049200" y="4719339"/>
            <a:ext cx="9213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129580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>
              <a:snd r:embed="rId11" name="Звук ошибки.wav"/>
            </a:hlinkClick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rId12" action="ppaction://hlinksldjump"/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609913" y="126727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1439823" y="125888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2238775" y="1267385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2992359" y="125888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hlinkshowjump?jump=nextslide"/>
          </p:cNvPr>
          <p:cNvSpPr txBox="1"/>
          <p:nvPr/>
        </p:nvSpPr>
        <p:spPr>
          <a:xfrm>
            <a:off x="3759224" y="1244033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4506657" y="121373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7596336" y="1175844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6823731" y="1167603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6033014" y="1167604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noaction">
              <a:snd r:embed="rId11" name="Звук ошибки.wav"/>
            </a:hlinkClick>
          </p:cNvPr>
          <p:cNvSpPr txBox="1"/>
          <p:nvPr/>
        </p:nvSpPr>
        <p:spPr>
          <a:xfrm>
            <a:off x="5258232" y="119476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358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70995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5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768">
            <a:off x="1259632" y="2041128"/>
            <a:ext cx="1296144" cy="12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683" flipH="1">
            <a:off x="4378686" y="2037097"/>
            <a:ext cx="1152128" cy="10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404" flipH="1">
            <a:off x="3131840" y="2766957"/>
            <a:ext cx="966736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263">
            <a:off x="7065652" y="1799839"/>
            <a:ext cx="977480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tatic.trendme.net/pictures/items/fish_Ilustracije-tatoo-full-2111-30698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14" y="4077072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420">
            <a:off x="5049200" y="4719339"/>
            <a:ext cx="9213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274" flipH="1">
            <a:off x="6215161" y="3844285"/>
            <a:ext cx="9993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129580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rId15" action="ppaction://hlinksldjump"/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609913" y="125888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1439823" y="1272984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2238775" y="125888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2972287" y="1272983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3759224" y="1220270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4506657" y="124291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7596336" y="1190795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hlinkshowjump?jump=nextslide"/>
          </p:cNvPr>
          <p:cNvSpPr txBox="1"/>
          <p:nvPr/>
        </p:nvSpPr>
        <p:spPr>
          <a:xfrm>
            <a:off x="6806062" y="117767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6033014" y="1191235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5258232" y="123826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937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70995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5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768">
            <a:off x="1259632" y="2041128"/>
            <a:ext cx="1296144" cy="12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404" flipH="1">
            <a:off x="3131840" y="2766957"/>
            <a:ext cx="966736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.trendme.net/pictures/items/fish_Ilustracije-tatoo-full-2111-3069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9959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420">
            <a:off x="5049200" y="4719339"/>
            <a:ext cx="9213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127759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13" action="ppaction://hlinksldjump"/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609913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1421615" y="126556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2240457" y="1265565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2972287" y="125713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3782628" y="122027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hlinkshowjump?jump=nextslide"/>
          </p:cNvPr>
          <p:cNvSpPr txBox="1"/>
          <p:nvPr/>
        </p:nvSpPr>
        <p:spPr>
          <a:xfrm>
            <a:off x="4496719" y="122027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7627835" y="1193061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6833834" y="1182994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6033014" y="121051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noaction">
              <a:snd r:embed="rId12" name="Звук ошибки.wav"/>
            </a:hlinkClick>
          </p:cNvPr>
          <p:cNvSpPr txBox="1"/>
          <p:nvPr/>
        </p:nvSpPr>
        <p:spPr>
          <a:xfrm>
            <a:off x="5258232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864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"/>
            <a:ext cx="9144000" cy="6970387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420">
            <a:off x="5049200" y="4719339"/>
            <a:ext cx="9213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129580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>
              <a:snd r:embed="rId8" name="Звук ошибки.wav"/>
            </a:hlinkClick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609913" y="128447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1439823" y="1267271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9" name="applause.wav"/>
            </a:hlinkClick>
          </p:cNvPr>
          <p:cNvSpPr txBox="1"/>
          <p:nvPr/>
        </p:nvSpPr>
        <p:spPr>
          <a:xfrm>
            <a:off x="2238775" y="1267270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2972287" y="1253095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3759224" y="1194876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4506657" y="120329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7596336" y="1225654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6816984" y="1167604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6033014" y="120510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noaction">
              <a:snd r:embed="rId8" name="Звук ошибки.wav"/>
            </a:hlinkClick>
          </p:cNvPr>
          <p:cNvSpPr txBox="1"/>
          <p:nvPr/>
        </p:nvSpPr>
        <p:spPr>
          <a:xfrm>
            <a:off x="5232194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38" name="Управляющая кнопка: домой 37">
            <a:hlinkClick r:id="rId10" action="ppaction://hlinksldjump" highlightClick="1"/>
          </p:cNvPr>
          <p:cNvSpPr/>
          <p:nvPr/>
        </p:nvSpPr>
        <p:spPr>
          <a:xfrm>
            <a:off x="8305800" y="6093296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1" y="-128852"/>
            <a:ext cx="9324528" cy="6999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200800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Определи, какие рыбки плывут налево.</a:t>
            </a:r>
            <a:endParaRPr lang="ru-RU" dirty="0"/>
          </a:p>
        </p:txBody>
      </p:sp>
      <p:pic>
        <p:nvPicPr>
          <p:cNvPr id="5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64" y="2756929"/>
            <a:ext cx="942859" cy="6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04306"/>
            <a:ext cx="955182" cy="6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5142084"/>
            <a:ext cx="762380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7212" y="4005064"/>
            <a:ext cx="762380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10484"/>
            <a:ext cx="1080120" cy="10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P-Info\Downloads\для  интерактивных  игр\images.jp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22" y="2756929"/>
            <a:ext cx="936608" cy="8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-Info\Downloads\для  интерактивных  игр\images.jp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22" y="4715526"/>
            <a:ext cx="1067782" cy="1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29632E-6 L -0.27257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74925E-7 L -0.30989 -0.030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-1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1688 L -0.29982 -0.046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3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5145E-6 L -0.28576 -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9581E-7 L -0.31094 -0.018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1" y="-131761"/>
            <a:ext cx="9324528" cy="6999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200800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Определи, какие рыбки плывут направо.</a:t>
            </a:r>
            <a:endParaRPr lang="ru-RU" dirty="0"/>
          </a:p>
        </p:txBody>
      </p:sp>
      <p:pic>
        <p:nvPicPr>
          <p:cNvPr id="3" name="Picture 5" descr="C:\Users\P-Info\Downloads\для  интерактивных  игр\png-klev-club-gatt-p-ribki-multyashnie-png-24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96" y="5070349"/>
            <a:ext cx="1433124" cy="9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P-Info\Downloads\для  интерактивных  игр\png-klev-club-gatt-p-ribki-multyashnie-png-24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646">
            <a:off x="6694123" y="1280241"/>
            <a:ext cx="1281409" cy="8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img3.proshkolu.ru/content/media/pic/std/1000000/734000/733977-56213070cea9048f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331" flipH="1">
            <a:off x="6864940" y="4657999"/>
            <a:ext cx="762380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img3.proshkolu.ru/content/media/pic/std/1000000/734000/733977-56213070cea9048f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2354" y="4365104"/>
            <a:ext cx="762380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44" y="5445224"/>
            <a:ext cx="861528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7000" y="2132856"/>
            <a:ext cx="1296144" cy="12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583" y="1325327"/>
            <a:ext cx="1127161" cy="10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8372" y="3132385"/>
            <a:ext cx="1069372" cy="101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457290" y="601980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419872" y="332656"/>
            <a:ext cx="2592288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 лишний</a:t>
            </a:r>
            <a:endParaRPr lang="ru-RU" dirty="0"/>
          </a:p>
        </p:txBody>
      </p:sp>
      <p:pic>
        <p:nvPicPr>
          <p:cNvPr id="5" name="Picture 2" descr="http://img1.liveinternet.ru/images/attach/c/8/102/784/102784519__obitatli_morea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1723117" cy="17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img40.imageshack.us/img40/8994/mar6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42" y="1407764"/>
            <a:ext cx="1512168" cy="13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png-klev-club-fnvl-p-ribki-multyashnie-png-2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610">
            <a:off x="2477407" y="3106645"/>
            <a:ext cx="172144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157">
            <a:off x="4386880" y="3004070"/>
            <a:ext cx="2381389" cy="15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" y="0"/>
            <a:ext cx="9151459" cy="6858000"/>
          </a:xfrm>
        </p:spPr>
      </p:pic>
      <p:pic>
        <p:nvPicPr>
          <p:cNvPr id="7" name="Рисунок 6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" b="94792" l="6836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14" y="790686"/>
            <a:ext cx="2490398" cy="1867798"/>
          </a:xfrm>
          <a:prstGeom prst="rect">
            <a:avLst/>
          </a:prstGeom>
        </p:spPr>
      </p:pic>
      <p:pic>
        <p:nvPicPr>
          <p:cNvPr id="5122" name="Picture 2" descr="Ракушка Морская ракушка, морская ракушка, телевидение, компьютерная сеть  png | PNGEg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4" b="96424" l="4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88559"/>
            <a:ext cx="206009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Морская раковина РК-23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65" y="2420888"/>
            <a:ext cx="2663535" cy="26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SD, 39 PNG, Морская раковина, изображения с прозрачным фоном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2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01526"/>
            <a:ext cx="2088232" cy="18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2636" y="116632"/>
            <a:ext cx="2808312" cy="4271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1166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 лишний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66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846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771800" y="188640"/>
            <a:ext cx="3240360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 лишний</a:t>
            </a:r>
            <a:endParaRPr lang="ru-RU" dirty="0"/>
          </a:p>
        </p:txBody>
      </p:sp>
      <p:pic>
        <p:nvPicPr>
          <p:cNvPr id="5" name="Рисунок 4" descr="2088230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 cstate="print"/>
          <a:srcRect l="2079" r="2290"/>
          <a:stretch>
            <a:fillRect/>
          </a:stretch>
        </p:blipFill>
        <p:spPr>
          <a:xfrm>
            <a:off x="791580" y="1115091"/>
            <a:ext cx="3600400" cy="1522991"/>
          </a:xfrm>
          <a:prstGeom prst="rect">
            <a:avLst/>
          </a:prstGeom>
        </p:spPr>
      </p:pic>
      <p:pic>
        <p:nvPicPr>
          <p:cNvPr id="8" name="Рисунок 7" descr="84601250_large_18348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2" b="49035" l="1714" r="44571"/>
                    </a14:imgEffect>
                  </a14:imgLayer>
                </a14:imgProps>
              </a:ext>
            </a:extLst>
          </a:blip>
          <a:srcRect l="-286" r="55714" b="45367"/>
          <a:stretch>
            <a:fillRect/>
          </a:stretch>
        </p:blipFill>
        <p:spPr>
          <a:xfrm>
            <a:off x="4283968" y="1067352"/>
            <a:ext cx="3154660" cy="2202413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8082"/>
            <a:ext cx="2564904" cy="2564904"/>
          </a:xfrm>
          <a:prstGeom prst="rect">
            <a:avLst/>
          </a:prstGeom>
        </p:spPr>
      </p:pic>
      <p:pic>
        <p:nvPicPr>
          <p:cNvPr id="10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1497" y="2987337"/>
            <a:ext cx="1087156" cy="9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9" action="ppaction://hlinksldjump" highlightClick="1"/>
          </p:cNvPr>
          <p:cNvSpPr/>
          <p:nvPr/>
        </p:nvSpPr>
        <p:spPr>
          <a:xfrm>
            <a:off x="8305800" y="601980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" y="0"/>
            <a:ext cx="9180004" cy="7048613"/>
          </a:xfrm>
        </p:spPr>
      </p:pic>
      <p:sp>
        <p:nvSpPr>
          <p:cNvPr id="4" name="Прямоугольник 3"/>
          <p:cNvSpPr/>
          <p:nvPr/>
        </p:nvSpPr>
        <p:spPr>
          <a:xfrm>
            <a:off x="2915816" y="197932"/>
            <a:ext cx="3024336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323527" y="4764920"/>
            <a:ext cx="3541139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79588" y="2204864"/>
            <a:ext cx="3485080" cy="5760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316584" y="2964625"/>
            <a:ext cx="3548083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915816" y="22958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Выбери </a:t>
            </a:r>
            <a:r>
              <a:rPr lang="ru-RU" sz="3200" dirty="0" smtClean="0"/>
              <a:t>игру</a:t>
            </a:r>
            <a:endParaRPr lang="ru-RU" sz="3200" dirty="0"/>
          </a:p>
        </p:txBody>
      </p:sp>
      <p:sp>
        <p:nvSpPr>
          <p:cNvPr id="22" name="Прямоугольник 21">
            <a:hlinkClick r:id="rId6" action="ppaction://hlinksldjump"/>
          </p:cNvPr>
          <p:cNvSpPr/>
          <p:nvPr/>
        </p:nvSpPr>
        <p:spPr>
          <a:xfrm>
            <a:off x="2339752" y="5715192"/>
            <a:ext cx="3456384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hlinkClick r:id="rId7" action="ppaction://hlinksldjump"/>
          </p:cNvPr>
          <p:cNvSpPr/>
          <p:nvPr/>
        </p:nvSpPr>
        <p:spPr>
          <a:xfrm>
            <a:off x="4171654" y="1309410"/>
            <a:ext cx="4504801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hlinkClick r:id="rId8" action="ppaction://hlinksldjump"/>
          </p:cNvPr>
          <p:cNvSpPr/>
          <p:nvPr/>
        </p:nvSpPr>
        <p:spPr>
          <a:xfrm>
            <a:off x="408284" y="1309410"/>
            <a:ext cx="3456384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hlinkClick r:id="rId9" action="ppaction://hlinksldjump"/>
          </p:cNvPr>
          <p:cNvSpPr/>
          <p:nvPr/>
        </p:nvSpPr>
        <p:spPr>
          <a:xfrm>
            <a:off x="4171654" y="4764920"/>
            <a:ext cx="4504801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hlinkClick r:id="rId10" action="ppaction://hlinksldjump"/>
          </p:cNvPr>
          <p:cNvSpPr/>
          <p:nvPr/>
        </p:nvSpPr>
        <p:spPr>
          <a:xfrm>
            <a:off x="4126501" y="3004981"/>
            <a:ext cx="4549953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hlinkClick r:id="rId11" action="ppaction://hlinksldjump"/>
          </p:cNvPr>
          <p:cNvSpPr/>
          <p:nvPr/>
        </p:nvSpPr>
        <p:spPr>
          <a:xfrm>
            <a:off x="4160342" y="2110790"/>
            <a:ext cx="4516113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hlinkClick r:id="rId12" action="ppaction://hlinksldjump"/>
          </p:cNvPr>
          <p:cNvSpPr/>
          <p:nvPr/>
        </p:nvSpPr>
        <p:spPr>
          <a:xfrm>
            <a:off x="323527" y="3861048"/>
            <a:ext cx="3522079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hlinkClick r:id="rId5" action="ppaction://hlinksldjump"/>
          </p:cNvPr>
          <p:cNvSpPr txBox="1"/>
          <p:nvPr/>
        </p:nvSpPr>
        <p:spPr>
          <a:xfrm>
            <a:off x="347516" y="3067991"/>
            <a:ext cx="35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 рыбок</a:t>
            </a:r>
            <a:endParaRPr lang="ru-RU" dirty="0"/>
          </a:p>
        </p:txBody>
      </p:sp>
      <p:sp>
        <p:nvSpPr>
          <p:cNvPr id="36" name="TextBox 35">
            <a:hlinkClick r:id="rId12" action="ppaction://hlinksldjump"/>
          </p:cNvPr>
          <p:cNvSpPr txBox="1"/>
          <p:nvPr/>
        </p:nvSpPr>
        <p:spPr>
          <a:xfrm>
            <a:off x="336153" y="3964414"/>
            <a:ext cx="344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Определи, куда плывут рыбки</a:t>
            </a:r>
            <a:endParaRPr lang="ru-RU" dirty="0"/>
          </a:p>
        </p:txBody>
      </p:sp>
      <p:sp>
        <p:nvSpPr>
          <p:cNvPr id="38" name="TextBox 37">
            <a:hlinkClick r:id="rId3" action="ppaction://hlinksldjump"/>
          </p:cNvPr>
          <p:cNvSpPr txBox="1"/>
          <p:nvPr/>
        </p:nvSpPr>
        <p:spPr>
          <a:xfrm>
            <a:off x="323528" y="4868286"/>
            <a:ext cx="344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 лишний</a:t>
            </a:r>
            <a:endParaRPr lang="ru-RU" dirty="0"/>
          </a:p>
        </p:txBody>
      </p:sp>
      <p:sp>
        <p:nvSpPr>
          <p:cNvPr id="2" name="TextBox 1">
            <a:hlinkClick r:id="" action="ppaction://hlinkshowjump?jump=nextslide"/>
          </p:cNvPr>
          <p:cNvSpPr txBox="1"/>
          <p:nvPr/>
        </p:nvSpPr>
        <p:spPr>
          <a:xfrm>
            <a:off x="372280" y="14127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Назови </a:t>
            </a:r>
            <a:r>
              <a:rPr lang="ru-RU" dirty="0" smtClean="0"/>
              <a:t>морских обитателей</a:t>
            </a:r>
            <a:endParaRPr lang="ru-RU" dirty="0"/>
          </a:p>
        </p:txBody>
      </p:sp>
      <p:sp>
        <p:nvSpPr>
          <p:cNvPr id="3" name="TextBox 2">
            <a:hlinkClick r:id="rId6" action="ppaction://hlinksldjump"/>
          </p:cNvPr>
          <p:cNvSpPr txBox="1"/>
          <p:nvPr/>
        </p:nvSpPr>
        <p:spPr>
          <a:xfrm>
            <a:off x="2426387" y="5818558"/>
            <a:ext cx="328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Помоги очистить морское дно</a:t>
            </a:r>
            <a:endParaRPr lang="ru-RU" dirty="0"/>
          </a:p>
        </p:txBody>
      </p:sp>
      <p:sp>
        <p:nvSpPr>
          <p:cNvPr id="18" name="TextBox 17">
            <a:hlinkClick r:id="rId7" action="ppaction://hlinksldjump"/>
          </p:cNvPr>
          <p:cNvSpPr txBox="1"/>
          <p:nvPr/>
        </p:nvSpPr>
        <p:spPr>
          <a:xfrm>
            <a:off x="4178545" y="1412776"/>
            <a:ext cx="450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Расставь </a:t>
            </a:r>
            <a:r>
              <a:rPr lang="ru-RU" dirty="0" smtClean="0"/>
              <a:t>по порядку</a:t>
            </a:r>
            <a:endParaRPr lang="ru-RU" dirty="0"/>
          </a:p>
        </p:txBody>
      </p:sp>
      <p:sp>
        <p:nvSpPr>
          <p:cNvPr id="19" name="TextBox 18">
            <a:hlinkClick r:id="rId11" action="ppaction://hlinksldjump"/>
          </p:cNvPr>
          <p:cNvSpPr txBox="1"/>
          <p:nvPr/>
        </p:nvSpPr>
        <p:spPr>
          <a:xfrm>
            <a:off x="4178544" y="2225189"/>
            <a:ext cx="449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Рассели </a:t>
            </a:r>
            <a:r>
              <a:rPr lang="ru-RU" dirty="0" smtClean="0"/>
              <a:t>по домикам</a:t>
            </a:r>
            <a:endParaRPr lang="ru-RU" dirty="0"/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4191417" y="3108347"/>
            <a:ext cx="451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Прятки</a:t>
            </a:r>
            <a:endParaRPr lang="ru-RU" dirty="0"/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4865296" y="486828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Что перепутал </a:t>
            </a:r>
            <a:r>
              <a:rPr lang="ru-RU" dirty="0" smtClean="0"/>
              <a:t>художник?</a:t>
            </a:r>
            <a:endParaRPr lang="ru-RU" dirty="0"/>
          </a:p>
        </p:txBody>
      </p:sp>
      <p:sp>
        <p:nvSpPr>
          <p:cNvPr id="25" name="Прямоугольник 24">
            <a:hlinkClick r:id="rId13" action="ppaction://hlinksldjump"/>
          </p:cNvPr>
          <p:cNvSpPr/>
          <p:nvPr/>
        </p:nvSpPr>
        <p:spPr>
          <a:xfrm>
            <a:off x="4126502" y="3861048"/>
            <a:ext cx="4549954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hlinkClick r:id="rId13" action="ppaction://hlinksldjump"/>
          </p:cNvPr>
          <p:cNvSpPr txBox="1"/>
          <p:nvPr/>
        </p:nvSpPr>
        <p:spPr>
          <a:xfrm>
            <a:off x="4117228" y="3964414"/>
            <a:ext cx="455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Найди рыбок, которые отличаются от других</a:t>
            </a:r>
            <a:endParaRPr lang="ru-RU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402350" y="2287885"/>
            <a:ext cx="34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9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72"/>
            <a:ext cx="9324528" cy="699947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31"/>
            <a:ext cx="9324528" cy="69994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188640"/>
            <a:ext cx="5544616" cy="7200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Расставь по порядку.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53864"/>
              </p:ext>
            </p:extLst>
          </p:nvPr>
        </p:nvGraphicFramePr>
        <p:xfrm>
          <a:off x="611560" y="1460823"/>
          <a:ext cx="8136904" cy="932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7113"/>
                <a:gridCol w="1017113"/>
                <a:gridCol w="1017113"/>
                <a:gridCol w="1017113"/>
                <a:gridCol w="1017113"/>
                <a:gridCol w="1017113"/>
                <a:gridCol w="1017113"/>
                <a:gridCol w="1017113"/>
              </a:tblGrid>
              <a:tr h="9327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336"/>
            <a:ext cx="828092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76" y="1645851"/>
            <a:ext cx="828092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33610"/>
            <a:ext cx="828092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P-Info\Downloads\для  интерактивных  игр\png-klev-club-gatt-p-ribki-multyashnie-png-24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6128"/>
            <a:ext cx="812153" cy="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95643"/>
            <a:ext cx="812153" cy="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716456"/>
            <a:ext cx="812153" cy="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P-Info\Downloads\для  интерактивных  игр\png-klev-club-gatt-p-ribki-multyashnie-png-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28" y="1705706"/>
            <a:ext cx="812153" cy="5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img3.proshkolu.ru/content/media/pic/std/3000000/2671000/2670953-ac56e28bfe52b08d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7874" y="1562870"/>
            <a:ext cx="834034" cy="7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img3.proshkolu.ru/content/media/pic/std/3000000/2671000/2670953-ac56e28bfe52b08d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1490100"/>
            <a:ext cx="834034" cy="7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img3.proshkolu.ru/content/media/pic/std/3000000/2671000/2670953-ac56e28bfe52b08d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0660" y="3188841"/>
            <a:ext cx="834034" cy="7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5804E-7 L -0.20278 -0.244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2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78"/>
            <a:ext cx="9163975" cy="6980969"/>
          </a:xfrm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6336704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54868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Расставь по порядку</a:t>
            </a:r>
            <a:endParaRPr lang="ru-RU" dirty="0"/>
          </a:p>
        </p:txBody>
      </p:sp>
      <p:sp>
        <p:nvSpPr>
          <p:cNvPr id="6" name="AutoShape 2" descr="Гуппи: уход, содержание, размножение, совместимость, корм, фото-обз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Гуппи: уход, содержание, размножение, совместимость, корм, фото-обз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02038439_kon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96136" y="3789040"/>
            <a:ext cx="792088" cy="139525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59317"/>
              </p:ext>
            </p:extLst>
          </p:nvPr>
        </p:nvGraphicFramePr>
        <p:xfrm>
          <a:off x="460376" y="1397000"/>
          <a:ext cx="7928048" cy="1599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006"/>
                <a:gridCol w="991006"/>
                <a:gridCol w="991006"/>
                <a:gridCol w="991006"/>
                <a:gridCol w="991006"/>
                <a:gridCol w="991006"/>
                <a:gridCol w="991006"/>
                <a:gridCol w="991006"/>
              </a:tblGrid>
              <a:tr h="15999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0" descr="http://www.playcast.ru/uploads/2016/03/17/178703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97" y="1628800"/>
            <a:ext cx="859951" cy="1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www.playcast.ru/uploads/2016/03/17/178703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964" y="1596683"/>
            <a:ext cx="859951" cy="1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www.playcast.ru/uploads/2016/03/17/178703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2943" y="1612319"/>
            <a:ext cx="859951" cy="1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://www.playcast.ru/uploads/2016/03/17/17870311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2918" y="3974593"/>
            <a:ext cx="859951" cy="1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102038439_kon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488299" y="1440816"/>
            <a:ext cx="792088" cy="1395254"/>
          </a:xfrm>
          <a:prstGeom prst="rect">
            <a:avLst/>
          </a:prstGeom>
        </p:spPr>
      </p:pic>
      <p:pic>
        <p:nvPicPr>
          <p:cNvPr id="17" name="Рисунок 16" descr="102038439_kon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589979" y="1499253"/>
            <a:ext cx="792088" cy="1395254"/>
          </a:xfrm>
          <a:prstGeom prst="rect">
            <a:avLst/>
          </a:prstGeom>
        </p:spPr>
      </p:pic>
      <p:pic>
        <p:nvPicPr>
          <p:cNvPr id="21" name="Picture 2" descr="Ракушка Морская ракушка, морская ракушка, телевидение, компьютерная сеть 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4" b="96424" l="4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4706"/>
            <a:ext cx="855712" cy="9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Ракушка Морская ракушка, морская ракушка, телевидение, компьютерная сеть  png | PNGEg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44" b="96424" l="4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25776"/>
            <a:ext cx="936104" cy="9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Ракушка Морская ракушка, морская ракушка, телевидение, компьютерная сеть 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4" b="96424" l="4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63500"/>
            <a:ext cx="855712" cy="9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омой 17">
            <a:hlinkClick r:id="rId10" action="ppaction://hlinksldjump" highlightClick="1"/>
          </p:cNvPr>
          <p:cNvSpPr/>
          <p:nvPr/>
        </p:nvSpPr>
        <p:spPr>
          <a:xfrm>
            <a:off x="8280387" y="6029607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863 L -0.14566 -0.342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5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760640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Рассели по домикам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908861"/>
              </p:ext>
            </p:extLst>
          </p:nvPr>
        </p:nvGraphicFramePr>
        <p:xfrm>
          <a:off x="827581" y="1397000"/>
          <a:ext cx="5112570" cy="4624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190"/>
                <a:gridCol w="1704190"/>
                <a:gridCol w="1704190"/>
              </a:tblGrid>
              <a:tr h="15414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14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14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1" y="1743586"/>
            <a:ext cx="129614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799" y="4725144"/>
            <a:ext cx="129614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8245" y="2348880"/>
            <a:ext cx="116320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53" y="1743586"/>
            <a:ext cx="102698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57881"/>
            <a:ext cx="100811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1" y="3224981"/>
            <a:ext cx="1054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328" y="4525933"/>
            <a:ext cx="1407424" cy="13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1506690"/>
            <a:ext cx="1509804" cy="14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0148" y="3074849"/>
            <a:ext cx="1365788" cy="12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P-Info\Downloads\для  интерактивных  игр\images.jp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9751" y="1043154"/>
            <a:ext cx="1509804" cy="14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9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3 -3.55309E-6 L -0.31615 0.125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6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944E-6 L -0.34635 0.102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5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" y="-65066"/>
            <a:ext cx="9144000" cy="6923066"/>
          </a:xfrm>
        </p:spPr>
      </p:pic>
      <p:sp>
        <p:nvSpPr>
          <p:cNvPr id="4" name="Прямоугольник 3"/>
          <p:cNvSpPr/>
          <p:nvPr/>
        </p:nvSpPr>
        <p:spPr>
          <a:xfrm>
            <a:off x="1475656" y="260648"/>
            <a:ext cx="5976664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Рассели по домикам.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04255"/>
              </p:ext>
            </p:extLst>
          </p:nvPr>
        </p:nvGraphicFramePr>
        <p:xfrm>
          <a:off x="2123727" y="1397000"/>
          <a:ext cx="4464498" cy="4408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166"/>
                <a:gridCol w="1488166"/>
                <a:gridCol w="1488166"/>
              </a:tblGrid>
              <a:tr h="14694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4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4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927720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96772"/>
            <a:ext cx="944488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4" y="1484784"/>
            <a:ext cx="936104" cy="9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6001"/>
            <a:ext cx="1277888" cy="8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48" y="1794517"/>
            <a:ext cx="1251248" cy="8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79" y="3144998"/>
            <a:ext cx="1261358" cy="8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club-edu.tambov.ru/vjpusk/vjp120/rabot/29/images/ribka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50" y="2320249"/>
            <a:ext cx="1420498" cy="10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club-edu.tambov.ru/vjpusk/vjp120/rabot/29/images/ribka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5" y="1750185"/>
            <a:ext cx="1268098" cy="9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://club-edu.tambov.ru/vjpusk/vjp120/rabot/29/images/ribka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68794"/>
            <a:ext cx="1330460" cy="9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185348" y="0"/>
            <a:ext cx="838200" cy="838200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 descr="C:\Users\P-Info\Downloads\для  интерактивных  игр\images.jpg">
            <a:hlinkClick r:id="" action="ppaction://noaction">
              <a:snd r:embed="rId9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50" y="1196092"/>
            <a:ext cx="1272580" cy="1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P-Info\Downloads\для  интерактивных  игр\images.jpg">
            <a:hlinkClick r:id="" action="ppaction://noaction">
              <a:snd r:embed="rId9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344" y="4898461"/>
            <a:ext cx="1282312" cy="121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4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2563E-6 L 0.53542 0.021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55309E-6 L -0.39461 0.105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5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093 L 0.52986 0.123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6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7" y="7937"/>
            <a:ext cx="9155721" cy="6872758"/>
          </a:xfrm>
        </p:spPr>
      </p:pic>
      <p:sp>
        <p:nvSpPr>
          <p:cNvPr id="2" name="Прямоугольник 1"/>
          <p:cNvSpPr/>
          <p:nvPr/>
        </p:nvSpPr>
        <p:spPr>
          <a:xfrm>
            <a:off x="2771800" y="188640"/>
            <a:ext cx="3240360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Прятки.</a:t>
            </a:r>
            <a:endParaRPr lang="ru-RU" dirty="0"/>
          </a:p>
        </p:txBody>
      </p:sp>
      <p:pic>
        <p:nvPicPr>
          <p:cNvPr id="7" name="Рисунок 6" descr="0_67133_7c4e4be0_orig.jp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684024">
            <a:off x="7711339" y="1525477"/>
            <a:ext cx="1382179" cy="1630832"/>
          </a:xfrm>
          <a:prstGeom prst="rect">
            <a:avLst/>
          </a:prstGeom>
        </p:spPr>
      </p:pic>
      <p:pic>
        <p:nvPicPr>
          <p:cNvPr id="8" name="Рисунок 7" descr="0_67133_7c4e4be0_orig.jp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759578">
            <a:off x="6844067" y="2507124"/>
            <a:ext cx="1382179" cy="1630832"/>
          </a:xfrm>
          <a:prstGeom prst="rect">
            <a:avLst/>
          </a:prstGeom>
        </p:spPr>
      </p:pic>
      <p:pic>
        <p:nvPicPr>
          <p:cNvPr id="9" name="Рисунок 8" descr="0_67133_7c4e4be0_orig.jp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468862">
            <a:off x="6643448" y="1815592"/>
            <a:ext cx="1382179" cy="1630832"/>
          </a:xfrm>
          <a:prstGeom prst="rect">
            <a:avLst/>
          </a:prstGeom>
        </p:spPr>
      </p:pic>
      <p:pic>
        <p:nvPicPr>
          <p:cNvPr id="10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51" y="4233685"/>
            <a:ext cx="1065814" cy="7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img3.proshkolu.ru/content/media/pic/std/3000000/2671000/2670953-ac56e28bfe52b08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4590" y="4085116"/>
            <a:ext cx="1277327" cy="9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1.liveinternet.ru/images/attach/c/8/102/784/102784519__obitatli_more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909" y="282953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cosmo-trade.ru/image/catalog/seaweed_ProductImages1_jn.jpg2a3b44be-2166-44b4-b7bd-dc22d514da2b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cosmo-trade.ru/image/catalog/seaweed_ProductImages1_jn.jpg2a3b44be-2166-44b4-b7bd-dc22d514da2bOrigi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cosmo-trade.ru/image/catalog/seaweed_ProductImages1_jn.jpg2a3b44be-2166-44b4-b7bd-dc22d514da2bOrigina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cosmo-trade.ru/image/catalog/seaweed_ProductImages1_jn.jpg2a3b44be-2166-44b4-b7bd-dc22d514da2bOriginal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1" y="3140968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21" y="2829536"/>
            <a:ext cx="933579" cy="13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18" y="2908749"/>
            <a:ext cx="2659101" cy="26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5" y="922729"/>
            <a:ext cx="1864197" cy="13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" y="5021823"/>
            <a:ext cx="1412992" cy="141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28" y="2380324"/>
            <a:ext cx="1858566" cy="18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952" flipH="1">
            <a:off x="5561919" y="1600457"/>
            <a:ext cx="615082" cy="5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7" y="5720140"/>
            <a:ext cx="866443" cy="8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69" y="5856454"/>
            <a:ext cx="789104" cy="5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27" y="5567625"/>
            <a:ext cx="1065814" cy="7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67" y="5900805"/>
            <a:ext cx="73132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09" y="4351784"/>
            <a:ext cx="2045200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66" y="4408493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3" y="4299623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952" flipH="1">
            <a:off x="3953171" y="2138950"/>
            <a:ext cx="615082" cy="5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952" flipH="1">
            <a:off x="4494135" y="1202693"/>
            <a:ext cx="615082" cy="5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952" flipH="1">
            <a:off x="3183518" y="1301818"/>
            <a:ext cx="615082" cy="5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81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514"/>
          <a:stretch/>
        </p:blipFill>
        <p:spPr>
          <a:xfrm>
            <a:off x="-28112" y="0"/>
            <a:ext cx="9208624" cy="6858000"/>
          </a:xfrm>
        </p:spPr>
      </p:pic>
      <p:pic>
        <p:nvPicPr>
          <p:cNvPr id="5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1619672" cy="11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1.liveinternet.ru/images/attach/c/8/102/784/102784519__obitatli_more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5752" y="1533888"/>
            <a:ext cx="1260358" cy="12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1800200" cy="128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122413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img40.imageshack.us/img40/8994/mar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91" y="1412776"/>
            <a:ext cx="1064028" cy="9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332656"/>
            <a:ext cx="518457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09528" y="476672"/>
            <a:ext cx="39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Прятки</a:t>
            </a:r>
            <a:endParaRPr lang="ru-RU" dirty="0"/>
          </a:p>
        </p:txBody>
      </p:sp>
      <p:pic>
        <p:nvPicPr>
          <p:cNvPr id="11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3" y="3863718"/>
            <a:ext cx="2858998" cy="28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75113"/>
            <a:ext cx="1604316" cy="16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15" y="520420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47" y="846004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46" y="2105428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8" y="894611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28" y="2493363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20" y="3936855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42" y="3978424"/>
            <a:ext cx="1573221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Пнг Мультяшные водоросли 26 фото">
            <a:hlinkClick r:id="" action="ppaction://noaction">
              <a:snd r:embed="rId11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42" y="4527061"/>
            <a:ext cx="2205608" cy="220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93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0" y="-171401"/>
            <a:ext cx="9252521" cy="7029401"/>
          </a:xfrm>
        </p:spPr>
      </p:pic>
      <p:pic>
        <p:nvPicPr>
          <p:cNvPr id="4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582">
            <a:off x="1872759" y="1431143"/>
            <a:ext cx="1654106" cy="117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img3.proshkolu.ru/content/media/pic/std/1000000/734000/733977-56213070cea9048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1" y="4324756"/>
            <a:ext cx="868434" cy="8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8" y="5815629"/>
            <a:ext cx="925232" cy="6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25" y="4596957"/>
            <a:ext cx="818705" cy="5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11" y="4324756"/>
            <a:ext cx="789861" cy="5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1.liveinternet.ru/images/attach/c/8/102/784/102784519__obitatli_more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3398824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3.proshkolu.ru/content/media/pic/std/3000000/2671000/2670953-ac56e28bfe52b08d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77" y="3470530"/>
            <a:ext cx="1141205" cy="9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0_67133_7c4e4be0_ori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813719">
            <a:off x="327175" y="5114629"/>
            <a:ext cx="1382179" cy="1630832"/>
          </a:xfrm>
          <a:prstGeom prst="rect">
            <a:avLst/>
          </a:prstGeom>
        </p:spPr>
      </p:pic>
      <p:pic>
        <p:nvPicPr>
          <p:cNvPr id="12" name="Рисунок 11" descr="0_67133_7c4e4be0_ori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361315">
            <a:off x="6408019" y="2896909"/>
            <a:ext cx="1382179" cy="1630832"/>
          </a:xfrm>
          <a:prstGeom prst="rect">
            <a:avLst/>
          </a:prstGeom>
        </p:spPr>
      </p:pic>
      <p:pic>
        <p:nvPicPr>
          <p:cNvPr id="13" name="Рисунок 12" descr="0_67133_7c4e4be0_orig.jpg">
            <a:hlinkClick r:id="" action="ppaction://noaction">
              <a:snd r:embed="rId12" name="Звук ошибки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813719">
            <a:off x="7950941" y="2259949"/>
            <a:ext cx="1167824" cy="13779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37865" y="260648"/>
            <a:ext cx="5254415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272083" y="32801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Прятки.</a:t>
            </a:r>
            <a:endParaRPr lang="ru-RU" sz="2400" dirty="0"/>
          </a:p>
        </p:txBody>
      </p:sp>
      <p:pic>
        <p:nvPicPr>
          <p:cNvPr id="17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55" y="3658342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46" y="2019270"/>
            <a:ext cx="1234515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32" y="3523133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99" y="3371969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://club-edu.tambov.ru/vjpusk/vjp120/rabot/29/images/ribka.g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74" y="5341092"/>
            <a:ext cx="985177" cy="7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Пнг Мультяшные водоросли 26 фот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545" l="703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13" y="4015559"/>
            <a:ext cx="2421632" cy="24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домой 22">
            <a:hlinkClick r:id="rId18" action="ppaction://hlinksldjump" highlightClick="1"/>
          </p:cNvPr>
          <p:cNvSpPr/>
          <p:nvPr/>
        </p:nvSpPr>
        <p:spPr>
          <a:xfrm>
            <a:off x="8334978" y="-87222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4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16" descr="http://img3.proshkolu.ru/content/media/pic/std/1000000/734000/733977-56213070cea9048f.jp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4899349"/>
            <a:ext cx="141045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-Info\Downloads\для  интерактивных  игр\png-klev-club-gatt-p-ribki-multyashnie-png-24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50867"/>
            <a:ext cx="1512168" cy="9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9672" y="260648"/>
            <a:ext cx="5904656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Найди рыб, отличающихся от остальных.</a:t>
            </a:r>
            <a:endParaRPr lang="ru-RU" dirty="0"/>
          </a:p>
        </p:txBody>
      </p:sp>
      <p:pic>
        <p:nvPicPr>
          <p:cNvPr id="9" name="Picture 3" descr="C:\Users\P-Info\Downloads\для  интерактивных  игр\png-klev-club-fnvl-p-ribki-multyashnie-png-2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8352"/>
            <a:ext cx="1616529" cy="11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P-Info\Downloads\для  интерактивных  игр\images.jp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1277318"/>
            <a:ext cx="1509804" cy="14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www.playcast.ru/uploads/2016/03/17/17870311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2708920"/>
            <a:ext cx="1409936" cy="17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img12.nnm.me/7/e/a/c/2/0f6369e25bdc9dc30449986bc2c.jp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7" y="4440061"/>
            <a:ext cx="1141086" cy="91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P-Info\Downloads\для  интерактивных  игр\png-klev-club-ft7l-p-ribki-multyashnie-png-6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9679">
            <a:off x="2452403" y="2882037"/>
            <a:ext cx="1331640" cy="91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://img1.picmix.com/output/stamp/thumb/6/4/0/8/308046_a05e0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033" flipH="1">
            <a:off x="1426946" y="1418934"/>
            <a:ext cx="1344853" cy="11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-Info\Downloads\для  интерактивных  игр\png-transparent-the-little-mermaid-plunder-flounder-fish-cartoon-cartoon-fish-cartoon-character-animals-cartoons-thumbnail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" b="99751" l="4167" r="96944">
                        <a14:foregroundMark x1="39167" y1="52488" x2="39167" y2="52488"/>
                        <a14:foregroundMark x1="39167" y1="50498" x2="39167" y2="50498"/>
                        <a14:foregroundMark x1="39167" y1="50249" x2="39167" y2="50249"/>
                        <a14:foregroundMark x1="37500" y1="49751" x2="37500" y2="49751"/>
                        <a14:foregroundMark x1="28611" y1="45274" x2="28611" y2="45274"/>
                        <a14:foregroundMark x1="28889" y1="44030" x2="28889" y2="44030"/>
                        <a14:foregroundMark x1="27778" y1="42040" x2="27778" y2="42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13176"/>
            <a:ext cx="1368152" cy="15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rId17" action="ppaction://hlinksldjump" highlightClick="1"/>
          </p:cNvPr>
          <p:cNvSpPr/>
          <p:nvPr/>
        </p:nvSpPr>
        <p:spPr>
          <a:xfrm>
            <a:off x="8268926" y="44624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"/>
            <a:ext cx="9324528" cy="6999472"/>
          </a:xfrm>
        </p:spPr>
      </p:pic>
      <p:sp>
        <p:nvSpPr>
          <p:cNvPr id="4" name="Прямоугольник 3"/>
          <p:cNvSpPr/>
          <p:nvPr/>
        </p:nvSpPr>
        <p:spPr>
          <a:xfrm>
            <a:off x="2483767" y="195150"/>
            <a:ext cx="4608513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83768" y="19515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Что перепутал художник</a:t>
            </a:r>
            <a:r>
              <a:rPr lang="ru-RU" sz="2400" dirty="0"/>
              <a:t>?</a:t>
            </a:r>
          </a:p>
        </p:txBody>
      </p:sp>
      <p:pic>
        <p:nvPicPr>
          <p:cNvPr id="7" name="Picture 2" descr="http://img1.liveinternet.ru/images/attach/c/8/102/784/102784519__obitatli_morea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558" y="2990185"/>
            <a:ext cx="683568" cy="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playcast.ru/uploads/2016/04/16/18292342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1059" flipH="1">
            <a:off x="2128084" y="2939965"/>
            <a:ext cx="711367" cy="66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seahorse-icon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56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06" y="3193645"/>
            <a:ext cx="761579" cy="960217"/>
          </a:xfrm>
          <a:prstGeom prst="rect">
            <a:avLst/>
          </a:prstGeom>
        </p:spPr>
      </p:pic>
      <p:pic>
        <p:nvPicPr>
          <p:cNvPr id="10" name="Рисунок 9" descr="0_67191_29f22ca1_orig.jp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3677" y="4923843"/>
            <a:ext cx="923064" cy="667912"/>
          </a:xfrm>
          <a:prstGeom prst="rect">
            <a:avLst/>
          </a:prstGeom>
        </p:spPr>
      </p:pic>
      <p:pic>
        <p:nvPicPr>
          <p:cNvPr id="11" name="Рисунок 10" descr="0_85f10_5e21c0f0_XL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8052" y="3227027"/>
            <a:ext cx="1328854" cy="1296144"/>
          </a:xfrm>
          <a:prstGeom prst="rect">
            <a:avLst/>
          </a:prstGeom>
        </p:spPr>
      </p:pic>
      <p:pic>
        <p:nvPicPr>
          <p:cNvPr id="12" name="Рисунок 11" descr="102191908_large_42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68139" y="5591537"/>
            <a:ext cx="1042987" cy="866918"/>
          </a:xfrm>
          <a:prstGeom prst="rect">
            <a:avLst/>
          </a:prstGeom>
        </p:spPr>
      </p:pic>
      <p:pic>
        <p:nvPicPr>
          <p:cNvPr id="13" name="Рисунок 12" descr="2088230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11" cstate="print"/>
          <a:srcRect l="2079" r="2290"/>
          <a:stretch>
            <a:fillRect/>
          </a:stretch>
        </p:blipFill>
        <p:spPr>
          <a:xfrm>
            <a:off x="2483768" y="1118874"/>
            <a:ext cx="3600400" cy="1522991"/>
          </a:xfrm>
          <a:prstGeom prst="rect">
            <a:avLst/>
          </a:prstGeom>
        </p:spPr>
      </p:pic>
      <p:pic>
        <p:nvPicPr>
          <p:cNvPr id="15" name="Picture 3" descr="C:\Users\P-Info\Downloads\для  интерактивных  игр\png-klev-club-fnvl-p-ribki-multyashnie-png-2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8937" flipH="1">
            <a:off x="6923865" y="2738722"/>
            <a:ext cx="768195" cy="51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img1.picmix.com/output/stamp/thumb/6/4/0/8/308046_a05e0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164" flipH="1">
            <a:off x="1100534" y="1120252"/>
            <a:ext cx="547115" cy="4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seahorse-icon.png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56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485" y="3673753"/>
            <a:ext cx="761579" cy="960217"/>
          </a:xfrm>
          <a:prstGeom prst="rect">
            <a:avLst/>
          </a:prstGeom>
        </p:spPr>
      </p:pic>
      <p:pic>
        <p:nvPicPr>
          <p:cNvPr id="21" name="Picture 14" descr="http://img40.imageshack.us/img40/8994/mar6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7558" y="1182489"/>
            <a:ext cx="587152" cy="6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0" b="97959" l="10000" r="95405">
                        <a14:foregroundMark x1="79459" y1="75306" x2="79459" y2="75306"/>
                        <a14:foregroundMark x1="80000" y1="79184" x2="80000" y2="79184"/>
                        <a14:foregroundMark x1="85405" y1="77755" x2="85405" y2="77755"/>
                        <a14:foregroundMark x1="85946" y1="78571" x2="86081" y2="79184"/>
                        <a14:foregroundMark x1="86622" y1="81224" x2="86622" y2="81224"/>
                        <a14:foregroundMark x1="86892" y1="83061" x2="86892" y2="83061"/>
                        <a14:foregroundMark x1="86081" y1="79388" x2="86081" y2="79388"/>
                        <a14:foregroundMark x1="86892" y1="82041" x2="86892" y2="82041"/>
                        <a14:foregroundMark x1="77432" y1="81633" x2="77432" y2="81633"/>
                        <a14:foregroundMark x1="77568" y1="81633" x2="77568" y2="81633"/>
                        <a14:foregroundMark x1="77838" y1="84694" x2="77838" y2="84694"/>
                        <a14:foregroundMark x1="42568" y1="70408" x2="42568" y2="70408"/>
                        <a14:foregroundMark x1="44054" y1="69184" x2="44054" y2="69184"/>
                        <a14:foregroundMark x1="44054" y1="68163" x2="44054" y2="68163"/>
                        <a14:foregroundMark x1="44730" y1="65918" x2="44730" y2="65918"/>
                        <a14:foregroundMark x1="45811" y1="65714" x2="45811" y2="65714"/>
                        <a14:foregroundMark x1="44459" y1="72245" x2="44459" y2="72245"/>
                        <a14:foregroundMark x1="44595" y1="71020" x2="44595" y2="7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96" y="3890152"/>
            <a:ext cx="1652042" cy="10939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0" b="97959" l="10000" r="95405">
                        <a14:foregroundMark x1="79459" y1="75306" x2="79459" y2="75306"/>
                        <a14:foregroundMark x1="80000" y1="79184" x2="80000" y2="79184"/>
                        <a14:foregroundMark x1="85405" y1="77755" x2="85405" y2="77755"/>
                        <a14:foregroundMark x1="85946" y1="78571" x2="86081" y2="79184"/>
                        <a14:foregroundMark x1="86622" y1="81224" x2="86622" y2="81224"/>
                        <a14:foregroundMark x1="86892" y1="83061" x2="86892" y2="83061"/>
                        <a14:foregroundMark x1="86081" y1="79388" x2="86081" y2="79388"/>
                        <a14:foregroundMark x1="86892" y1="82041" x2="86892" y2="82041"/>
                        <a14:foregroundMark x1="77432" y1="81633" x2="77432" y2="81633"/>
                        <a14:foregroundMark x1="77568" y1="81633" x2="77568" y2="81633"/>
                        <a14:foregroundMark x1="77838" y1="84694" x2="77838" y2="84694"/>
                        <a14:foregroundMark x1="42568" y1="70408" x2="42568" y2="70408"/>
                        <a14:foregroundMark x1="44054" y1="69184" x2="44054" y2="69184"/>
                        <a14:foregroundMark x1="44054" y1="68163" x2="44054" y2="68163"/>
                        <a14:foregroundMark x1="44730" y1="65918" x2="44730" y2="65918"/>
                        <a14:foregroundMark x1="45811" y1="65714" x2="45811" y2="65714"/>
                        <a14:foregroundMark x1="44459" y1="72245" x2="44459" y2="72245"/>
                        <a14:foregroundMark x1="44595" y1="71020" x2="44595" y2="7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8711" y="3587067"/>
            <a:ext cx="1413709" cy="936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365">
            <a:off x="5774733" y="962800"/>
            <a:ext cx="1165490" cy="7717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6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356">
            <a:off x="6378925" y="1652949"/>
            <a:ext cx="1166286" cy="7722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49" b="89972" l="4420" r="89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099">
            <a:off x="4711595" y="5478119"/>
            <a:ext cx="1432780" cy="9487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49" b="89972" l="4420" r="89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8885" flipH="1">
            <a:off x="6055245" y="5370380"/>
            <a:ext cx="1228827" cy="10294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365">
            <a:off x="5774734" y="2282273"/>
            <a:ext cx="1165490" cy="7717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882" b="93128" l="9946" r="92948">
                        <a14:backgroundMark x1="23327" y1="72514" x2="23327" y2="72514"/>
                        <a14:backgroundMark x1="65099" y1="74322" x2="65099" y2="74322"/>
                        <a14:backgroundMark x1="65280" y1="70524" x2="65280" y2="70524"/>
                        <a14:backgroundMark x1="64919" y1="72514" x2="64919" y2="72514"/>
                        <a14:backgroundMark x1="65461" y1="70886" x2="65461" y2="70886"/>
                        <a14:backgroundMark x1="65280" y1="71248" x2="65280" y2="71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8" y="4523171"/>
            <a:ext cx="2536268" cy="2536268"/>
          </a:xfrm>
          <a:prstGeom prst="rect">
            <a:avLst/>
          </a:prstGeom>
        </p:spPr>
      </p:pic>
      <p:sp>
        <p:nvSpPr>
          <p:cNvPr id="24" name="Управляющая кнопка: домой 23">
            <a:hlinkClick r:id="rId30" action="ppaction://hlinksldjump" highlightClick="1"/>
          </p:cNvPr>
          <p:cNvSpPr/>
          <p:nvPr/>
        </p:nvSpPr>
        <p:spPr>
          <a:xfrm>
            <a:off x="8392026" y="116632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8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5" y="0"/>
            <a:ext cx="9172550" cy="6999472"/>
          </a:xfrm>
        </p:spPr>
      </p:pic>
      <p:sp>
        <p:nvSpPr>
          <p:cNvPr id="5" name="Прямоугольник 4"/>
          <p:cNvSpPr/>
          <p:nvPr/>
        </p:nvSpPr>
        <p:spPr>
          <a:xfrm>
            <a:off x="1331640" y="300780"/>
            <a:ext cx="6336704" cy="6079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очистить морское дно</a:t>
            </a:r>
            <a:endParaRPr lang="ru-RU" dirty="0"/>
          </a:p>
        </p:txBody>
      </p:sp>
      <p:pic>
        <p:nvPicPr>
          <p:cNvPr id="6" name="Рисунок 5" descr="0_7a199_9f3cfaab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658671">
            <a:off x="1287097" y="3309720"/>
            <a:ext cx="502311" cy="1594637"/>
          </a:xfrm>
          <a:prstGeom prst="rect">
            <a:avLst/>
          </a:prstGeom>
        </p:spPr>
      </p:pic>
      <p:pic>
        <p:nvPicPr>
          <p:cNvPr id="7" name="Рисунок 6" descr="0_7a199_9f3cfaab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80089">
            <a:off x="7110505" y="5383388"/>
            <a:ext cx="502311" cy="1594637"/>
          </a:xfrm>
          <a:prstGeom prst="rect">
            <a:avLst/>
          </a:prstGeom>
        </p:spPr>
      </p:pic>
      <p:pic>
        <p:nvPicPr>
          <p:cNvPr id="8" name="Рисунок 7" descr="0_7a199_9f3cfaab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01829">
            <a:off x="6518571" y="2815710"/>
            <a:ext cx="502311" cy="1594637"/>
          </a:xfrm>
          <a:prstGeom prst="rect">
            <a:avLst/>
          </a:prstGeom>
        </p:spPr>
      </p:pic>
      <p:pic>
        <p:nvPicPr>
          <p:cNvPr id="9" name="Picture 16" descr="https://thumbs.dreamstime.com/b/%D1%81%D1%82%D0%B5%D0%BA%D0%BB%D0%BE-%D1%81%D0%BB%D0%BE%D0%BC%D0%B0%D0%BD%D0%BD%D0%BE%D0%B5-%D0%B1%D1%83%D1%82%D1%8B%D0%BB%D0%BA%D0%BE%D0%B9-13016344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74" y="5632202"/>
            <a:ext cx="1867005" cy="12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9" descr="https://avatars.mds.yandex.net/get-zen_doc/1899873/pub_5d3fff80e6cb9b00ad363105_5d42db24a98a2a00ad54de42/scale_1200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090">
            <a:off x="7877441" y="3013817"/>
            <a:ext cx="1042532" cy="10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https://clipart-best.com/img/iron/iron-clip-art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38" y="4085846"/>
            <a:ext cx="1826401" cy="16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0_5bab9_94d38c33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4715" y="5344744"/>
            <a:ext cx="3048000" cy="1447800"/>
          </a:xfrm>
          <a:prstGeom prst="rect">
            <a:avLst/>
          </a:prstGeom>
        </p:spPr>
      </p:pic>
      <p:pic>
        <p:nvPicPr>
          <p:cNvPr id="13" name="Picture 10" descr="http://img3.proshkolu.ru/content/media/pic/std/3000000/2671000/2670953-ac56e28bfe52b08d.pn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251257"/>
            <a:ext cx="1277327" cy="9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://club-edu.tambov.ru/vjpusk/vjp120/rabot/29/images/ribka.gif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1449081"/>
            <a:ext cx="985177" cy="7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://img1.picmix.com/output/stamp/thumb/6/4/0/8/308046_a05e0.pn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947" flipH="1">
            <a:off x="1906586" y="2421410"/>
            <a:ext cx="918104" cy="7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P-Info\Downloads\для  интерактивных  игр\png-klev-club-fnvl-p-ribki-multyashnie-png-2.pn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00" y="3042003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static.trendme.net/pictures/items/fish_Ilustracije-tatoo-full-2111-306980.png">
            <a:hlinkClick r:id="" action="ppaction://noaction">
              <a:snd r:embed="rId8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44">
            <a:off x="5367361" y="1678573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0_85f10_5e21c0f0_XL.png">
            <a:hlinkClick r:id="" action="ppaction://noaction">
              <a:snd r:embed="rId8" name="Звук ошибки.wav"/>
            </a:hlinkClick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98006" y="1539892"/>
            <a:ext cx="1328854" cy="1296144"/>
          </a:xfrm>
          <a:prstGeom prst="rect">
            <a:avLst/>
          </a:prstGeom>
        </p:spPr>
      </p:pic>
      <p:sp>
        <p:nvSpPr>
          <p:cNvPr id="19" name="Управляющая кнопка: домой 18">
            <a:hlinkClick r:id="rId16" action="ppaction://hlinksldjump" highlightClick="1"/>
          </p:cNvPr>
          <p:cNvSpPr/>
          <p:nvPr/>
        </p:nvSpPr>
        <p:spPr>
          <a:xfrm>
            <a:off x="8234420" y="7052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9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24528" cy="6999472"/>
          </a:xfrm>
        </p:spPr>
      </p:pic>
      <p:sp>
        <p:nvSpPr>
          <p:cNvPr id="4" name="Прямоугольник 3"/>
          <p:cNvSpPr/>
          <p:nvPr/>
        </p:nvSpPr>
        <p:spPr>
          <a:xfrm>
            <a:off x="2483767" y="195150"/>
            <a:ext cx="4608513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83768" y="19515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Назови морских обитателей.</a:t>
            </a:r>
            <a:endParaRPr lang="ru-RU" sz="2400" dirty="0"/>
          </a:p>
        </p:txBody>
      </p:sp>
      <p:pic>
        <p:nvPicPr>
          <p:cNvPr id="6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201" flipH="1">
            <a:off x="786289" y="1850672"/>
            <a:ext cx="730578" cy="6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1.liveinternet.ru/images/attach/c/8/102/784/102784519__obitatli_more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558" y="2990185"/>
            <a:ext cx="683568" cy="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1059" flipH="1">
            <a:off x="2128084" y="2939965"/>
            <a:ext cx="711367" cy="66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seahorse-icon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56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06" y="3193645"/>
            <a:ext cx="761579" cy="960217"/>
          </a:xfrm>
          <a:prstGeom prst="rect">
            <a:avLst/>
          </a:prstGeom>
        </p:spPr>
      </p:pic>
      <p:pic>
        <p:nvPicPr>
          <p:cNvPr id="10" name="Рисунок 9" descr="0_67191_29f22ca1_ori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3677" y="4923843"/>
            <a:ext cx="923064" cy="667912"/>
          </a:xfrm>
          <a:prstGeom prst="rect">
            <a:avLst/>
          </a:prstGeom>
        </p:spPr>
      </p:pic>
      <p:pic>
        <p:nvPicPr>
          <p:cNvPr id="11" name="Рисунок 10" descr="0_85f10_5e21c0f0_X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50071" y="3227027"/>
            <a:ext cx="1328854" cy="1296144"/>
          </a:xfrm>
          <a:prstGeom prst="rect">
            <a:avLst/>
          </a:prstGeom>
        </p:spPr>
      </p:pic>
      <p:pic>
        <p:nvPicPr>
          <p:cNvPr id="12" name="Рисунок 11" descr="102191908_large_4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68139" y="5591537"/>
            <a:ext cx="1042987" cy="866918"/>
          </a:xfrm>
          <a:prstGeom prst="rect">
            <a:avLst/>
          </a:prstGeom>
        </p:spPr>
      </p:pic>
      <p:pic>
        <p:nvPicPr>
          <p:cNvPr id="13" name="Рисунок 12" descr="2088230.png"/>
          <p:cNvPicPr>
            <a:picLocks noChangeAspect="1"/>
          </p:cNvPicPr>
          <p:nvPr/>
        </p:nvPicPr>
        <p:blipFill>
          <a:blip r:embed="rId12" cstate="print"/>
          <a:srcRect l="2079" r="2290"/>
          <a:stretch>
            <a:fillRect/>
          </a:stretch>
        </p:blipFill>
        <p:spPr>
          <a:xfrm>
            <a:off x="2483768" y="1118874"/>
            <a:ext cx="3600400" cy="1522991"/>
          </a:xfrm>
          <a:prstGeom prst="rect">
            <a:avLst/>
          </a:prstGeom>
        </p:spPr>
      </p:pic>
      <p:pic>
        <p:nvPicPr>
          <p:cNvPr id="15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8937" flipH="1">
            <a:off x="6923865" y="2738722"/>
            <a:ext cx="768195" cy="51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img1.picmix.com/output/stamp/thumb/6/4/0/8/308046_a05e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164" flipH="1">
            <a:off x="1100534" y="1120252"/>
            <a:ext cx="547115" cy="4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0_7960a_fe15f176_XL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732241" y="1249621"/>
            <a:ext cx="1035900" cy="906412"/>
          </a:xfrm>
          <a:prstGeom prst="rect">
            <a:avLst/>
          </a:prstGeom>
        </p:spPr>
      </p:pic>
      <p:pic>
        <p:nvPicPr>
          <p:cNvPr id="20" name="Рисунок 19" descr="seahorse-icon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56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485" y="3673753"/>
            <a:ext cx="761579" cy="960217"/>
          </a:xfrm>
          <a:prstGeom prst="rect">
            <a:avLst/>
          </a:prstGeom>
        </p:spPr>
      </p:pic>
      <p:pic>
        <p:nvPicPr>
          <p:cNvPr id="21" name="Picture 14" descr="http://img40.imageshack.us/img40/8994/mar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7558" y="1182489"/>
            <a:ext cx="587152" cy="6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омой 17">
            <a:hlinkClick r:id="rId18" action="ppaction://hlinksldjump" highlightClick="1"/>
          </p:cNvPr>
          <p:cNvSpPr/>
          <p:nvPr/>
        </p:nvSpPr>
        <p:spPr>
          <a:xfrm>
            <a:off x="8392026" y="6039355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72"/>
            <a:ext cx="9324528" cy="6999472"/>
          </a:xfrm>
        </p:spPr>
      </p:pic>
      <p:pic>
        <p:nvPicPr>
          <p:cNvPr id="5" name="Рисунок 4" descr="2088230.png"/>
          <p:cNvPicPr>
            <a:picLocks noChangeAspect="1"/>
          </p:cNvPicPr>
          <p:nvPr/>
        </p:nvPicPr>
        <p:blipFill>
          <a:blip r:embed="rId3" cstate="print"/>
          <a:srcRect l="5000" t="5381" r="1667" b="7033"/>
          <a:stretch>
            <a:fillRect/>
          </a:stretch>
        </p:blipFill>
        <p:spPr>
          <a:xfrm>
            <a:off x="4932040" y="2780928"/>
            <a:ext cx="3228015" cy="1320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9427" y="332656"/>
            <a:ext cx="4146620" cy="5496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12491" y="345867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</a:t>
            </a:r>
            <a:r>
              <a:rPr lang="ru-RU" sz="2800" dirty="0" smtClean="0"/>
              <a:t>агадки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772816"/>
            <a:ext cx="3312368" cy="13443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3568" y="1916832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Треугольником плавник,</a:t>
            </a:r>
            <a:br>
              <a:rPr lang="ru-RU" dirty="0"/>
            </a:br>
            <a:r>
              <a:rPr lang="ru-RU" dirty="0"/>
              <a:t>Океаны бороздит.</a:t>
            </a:r>
            <a:br>
              <a:rPr lang="ru-RU" dirty="0"/>
            </a:br>
            <a:r>
              <a:rPr lang="ru-RU" dirty="0"/>
              <a:t>Пасть от злости распахнула,</a:t>
            </a:r>
            <a:br>
              <a:rPr lang="ru-RU" dirty="0"/>
            </a:br>
            <a:r>
              <a:rPr lang="ru-RU" dirty="0"/>
              <a:t>Рыба-хищница …</a:t>
            </a: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408183" y="2461108"/>
            <a:ext cx="4275727" cy="206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72"/>
            <a:ext cx="9324528" cy="6999472"/>
          </a:xfrm>
        </p:spPr>
      </p:pic>
      <p:sp>
        <p:nvSpPr>
          <p:cNvPr id="4" name="Прямоугольник 3"/>
          <p:cNvSpPr/>
          <p:nvPr/>
        </p:nvSpPr>
        <p:spPr>
          <a:xfrm>
            <a:off x="1028217" y="851619"/>
            <a:ext cx="2664296" cy="17281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28217" y="1124744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Волны к берегу несут</a:t>
            </a:r>
            <a:br>
              <a:rPr lang="ru-RU" dirty="0"/>
            </a:br>
            <a:r>
              <a:rPr lang="ru-RU" dirty="0"/>
              <a:t>Парашют — не парашют.</a:t>
            </a:r>
            <a:br>
              <a:rPr lang="ru-RU" dirty="0"/>
            </a:br>
            <a:r>
              <a:rPr lang="ru-RU" dirty="0"/>
              <a:t>Не плывет он, не ныряет,</a:t>
            </a:r>
            <a:br>
              <a:rPr lang="ru-RU" dirty="0"/>
            </a:br>
            <a:r>
              <a:rPr lang="ru-RU" dirty="0"/>
              <a:t>Только тронешь — </a:t>
            </a:r>
            <a:r>
              <a:rPr lang="ru-RU" dirty="0" smtClean="0"/>
              <a:t>обжигает…….</a:t>
            </a:r>
            <a:endParaRPr lang="ru-RU" dirty="0"/>
          </a:p>
        </p:txBody>
      </p:sp>
      <p:pic>
        <p:nvPicPr>
          <p:cNvPr id="2050" name="Picture 2" descr="C:\Users\P-Info\Downloads\для  интерактивных  игр\istockphoto-863572758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3328843" cy="24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12185" y="1905008"/>
            <a:ext cx="396044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72"/>
            <a:ext cx="9324528" cy="699947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01" y="1988840"/>
            <a:ext cx="2564904" cy="2564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1268760"/>
            <a:ext cx="3456384" cy="20882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43608" y="162880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 </a:t>
            </a:r>
            <a:r>
              <a:rPr lang="ru-RU" dirty="0"/>
              <a:t>резвится и хохочет –</a:t>
            </a:r>
            <a:br>
              <a:rPr lang="ru-RU" dirty="0"/>
            </a:br>
            <a:r>
              <a:rPr lang="ru-RU" dirty="0"/>
              <a:t>Расплескать всё море хочет.</a:t>
            </a:r>
          </a:p>
          <a:p>
            <a:r>
              <a:rPr lang="ru-RU" dirty="0"/>
              <a:t>С плавниками, но не рыбка.</a:t>
            </a:r>
            <a:br>
              <a:rPr lang="ru-RU" dirty="0"/>
            </a:br>
            <a:r>
              <a:rPr lang="ru-RU" dirty="0"/>
              <a:t>Считать его рыбкой –</a:t>
            </a:r>
            <a:br>
              <a:rPr lang="ru-RU" dirty="0"/>
            </a:br>
            <a:r>
              <a:rPr lang="ru-RU" dirty="0"/>
              <a:t>Большая ошибка.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903140"/>
            <a:ext cx="331236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72"/>
            <a:ext cx="9324528" cy="6999472"/>
          </a:xfrm>
        </p:spPr>
      </p:pic>
      <p:pic>
        <p:nvPicPr>
          <p:cNvPr id="5" name="Рисунок 4" descr="84601250_large_18348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2" b="49035" l="1714" r="44571"/>
                    </a14:imgEffect>
                  </a14:imgLayer>
                </a14:imgProps>
              </a:ext>
            </a:extLst>
          </a:blip>
          <a:srcRect l="-286" r="55714" b="45367"/>
          <a:stretch>
            <a:fillRect/>
          </a:stretch>
        </p:blipFill>
        <p:spPr>
          <a:xfrm>
            <a:off x="4572000" y="1609174"/>
            <a:ext cx="3861048" cy="2695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980728"/>
            <a:ext cx="2880320" cy="15121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3548" y="1136647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Через море-океан</a:t>
            </a:r>
            <a:br>
              <a:rPr lang="ru-RU" dirty="0"/>
            </a:br>
            <a:r>
              <a:rPr lang="ru-RU" dirty="0"/>
              <a:t>Плывёт чудо-великан,</a:t>
            </a:r>
            <a:br>
              <a:rPr lang="ru-RU" dirty="0"/>
            </a:br>
            <a:r>
              <a:rPr lang="ru-RU" dirty="0"/>
              <a:t>Прячет ус во рту,</a:t>
            </a:r>
            <a:br>
              <a:rPr lang="ru-RU" dirty="0"/>
            </a:br>
            <a:r>
              <a:rPr lang="ru-RU" dirty="0"/>
              <a:t>Растянулся на версту.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1444793"/>
            <a:ext cx="4896544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8" y="-141472"/>
            <a:ext cx="9324528" cy="6999472"/>
          </a:xfrm>
        </p:spPr>
      </p:pic>
      <p:pic>
        <p:nvPicPr>
          <p:cNvPr id="4" name="Picture 4" descr="C:\Users\P-Info\Downloads\для  интерактивных  игр\png-klev-club-ft7l-p-ribki-multyashnie-png-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260">
            <a:off x="4820490" y="2636912"/>
            <a:ext cx="1515197" cy="10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1433863" cy="13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4512" flipH="1">
            <a:off x="5501637" y="3863358"/>
            <a:ext cx="1329247" cy="12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49863" y="2249729"/>
            <a:ext cx="3744416" cy="3029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052736"/>
            <a:ext cx="2448272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3568" y="105273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родителей и деток</a:t>
            </a:r>
            <a:br>
              <a:rPr lang="ru-RU" dirty="0"/>
            </a:br>
            <a:r>
              <a:rPr lang="ru-RU" dirty="0"/>
              <a:t>Вся одежда из монеток.</a:t>
            </a:r>
          </a:p>
          <a:p>
            <a:endParaRPr lang="ru-RU" dirty="0"/>
          </a:p>
        </p:txBody>
      </p:sp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457290" y="594928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5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195736" y="260648"/>
            <a:ext cx="489654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рыбок.</a:t>
            </a:r>
            <a:endParaRPr lang="ru-RU" dirty="0"/>
          </a:p>
        </p:txBody>
      </p:sp>
      <p:pic>
        <p:nvPicPr>
          <p:cNvPr id="5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768">
            <a:off x="1259632" y="2041128"/>
            <a:ext cx="1296144" cy="12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P-Info\Downloads\для  интерактивных  игр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100000">
                        <a14:foregroundMark x1="20000" y1="47556" x2="20000" y2="47556"/>
                        <a14:foregroundMark x1="18222" y1="45333" x2="18222" y2="45333"/>
                        <a14:foregroundMark x1="20000" y1="45333" x2="20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683" flipH="1">
            <a:off x="4378686" y="2037097"/>
            <a:ext cx="1152128" cy="10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404" flipH="1">
            <a:off x="3131840" y="2766957"/>
            <a:ext cx="966736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12.nnm.me/7/e/a/c/2/0f6369e25bdc9dc30449986bc2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263">
            <a:off x="7065652" y="1799839"/>
            <a:ext cx="977480" cy="7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312" flipH="1">
            <a:off x="5708978" y="2776954"/>
            <a:ext cx="1008112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png-klev-club-fnvl-p-ribki-multyashnie-png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38" b="93750" l="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819">
            <a:off x="552595" y="3545917"/>
            <a:ext cx="1080120" cy="7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.trendme.net/pictures/items/fish_Ilustracije-tatoo-full-2111-30698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9959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tatic.trendme.net/pictures/items/fish_Ilustracije-tatoo-full-2111-30698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866">
            <a:off x="897926" y="5373216"/>
            <a:ext cx="1289599" cy="1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420">
            <a:off x="5049200" y="4719339"/>
            <a:ext cx="92130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playcast.ru/uploads/2016/04/16/1829234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274" flipH="1">
            <a:off x="6215161" y="3844285"/>
            <a:ext cx="9993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46589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1295807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2094759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2828271" y="1124744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rId15" action="ppaction://hlinksldjump"/>
          </p:cNvPr>
          <p:cNvSpPr/>
          <p:nvPr/>
        </p:nvSpPr>
        <p:spPr>
          <a:xfrm>
            <a:off x="7452320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6679715" y="104352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5888998" y="1060619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5114216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4362641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>
              <a:snd r:embed="rId14" name="Звук ошибки.wav"/>
            </a:hlinkClick>
          </p:cNvPr>
          <p:cNvSpPr/>
          <p:nvPr/>
        </p:nvSpPr>
        <p:spPr>
          <a:xfrm>
            <a:off x="3615208" y="1089105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609913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28" name="TextBox 27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1439823" y="1258887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29" name="TextBox 28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2238775" y="126727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30" name="TextBox 29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2972287" y="126727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31" name="TextBox 30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3759224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32" name="TextBox 31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4516094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33" name="TextBox 32">
            <a:hlinkClick r:id="rId15" action="ppaction://hlinksldjump"/>
          </p:cNvPr>
          <p:cNvSpPr txBox="1"/>
          <p:nvPr/>
        </p:nvSpPr>
        <p:spPr>
          <a:xfrm>
            <a:off x="7632340" y="1177672"/>
            <a:ext cx="3600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34" name="TextBox 33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6833834" y="117767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9</a:t>
            </a:r>
          </a:p>
        </p:txBody>
      </p:sp>
      <p:sp>
        <p:nvSpPr>
          <p:cNvPr id="35" name="TextBox 34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6033014" y="1194762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36" name="TextBox 35">
            <a:hlinkClick r:id="" action="ppaction://noaction">
              <a:snd r:embed="rId14" name="Звук ошибки.wav"/>
            </a:hlinkClick>
          </p:cNvPr>
          <p:cNvSpPr txBox="1"/>
          <p:nvPr/>
        </p:nvSpPr>
        <p:spPr>
          <a:xfrm>
            <a:off x="5258232" y="1223248"/>
            <a:ext cx="3600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99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215</Words>
  <Application>Microsoft Office PowerPoint</Application>
  <PresentationFormat>Экран (4:3)</PresentationFormat>
  <Paragraphs>105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P-Info</dc:creator>
  <cp:lastModifiedBy>P-Info</cp:lastModifiedBy>
  <cp:revision>73</cp:revision>
  <dcterms:created xsi:type="dcterms:W3CDTF">2024-10-31T05:36:11Z</dcterms:created>
  <dcterms:modified xsi:type="dcterms:W3CDTF">2024-11-09T20:07:50Z</dcterms:modified>
</cp:coreProperties>
</file>