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87" r:id="rId17"/>
    <p:sldId id="271" r:id="rId18"/>
    <p:sldId id="28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  <p:sldId id="282" r:id="rId31"/>
    <p:sldId id="283" r:id="rId32"/>
    <p:sldId id="284" r:id="rId33"/>
    <p:sldId id="285" r:id="rId34"/>
    <p:sldId id="286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5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3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97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95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92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6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35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9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04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8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300C-E46C-44F9-8FB7-49C43BAF6E2B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FEF8-3386-4E90-990E-51D5C60DF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1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4866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 по модульному оригами «Ракета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9847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72007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848872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9.Отверните назад уголки и нижнюю часть.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Заправьте уголки и поднимите нижнюю часть. 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3697"/>
            <a:ext cx="2915816" cy="2094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2843808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95" y="3778487"/>
            <a:ext cx="2987824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352928" cy="93610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064896" cy="5040560"/>
          </a:xfrm>
        </p:spPr>
        <p:txBody>
          <a:bodyPr>
            <a:normAutofit/>
          </a:bodyPr>
          <a:lstStyle/>
          <a:p>
            <a:pPr algn="l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Согните пополам. Модуль готов.</a:t>
            </a: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У модуля есть 2 нижних уголка и 2 кармашка.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59228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73" y="1484784"/>
            <a:ext cx="2664296" cy="2079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2829622" cy="21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792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04856" cy="482453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приступить к сборке ракеты, необходимо отсчитать для первых 2 рядов 42 белых модуля.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632848" cy="51125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Приступим к сборке хвостовой части ракеты. Соединим 3 белых  модуля так, как показано на фото.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уголка от 2 модулей вставляем в 2 кармана  третьего модуля.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Продолжаем присоединять модули к заготовке тем же способом.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2522"/>
            <a:ext cx="2555776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20534"/>
            <a:ext cx="2411760" cy="1808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510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6480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136904" cy="5688632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Сборку продолжаем до тех пор, пока и в первом, и во втором рядах не получится по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модулю.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Медленно и аккуратно замыкаем заготовку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кольцо. Чтобы модули держались крепче, намазываем  их уголки клеем, прежде  чем вставлять их друг в друга.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Добавляем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ряд из 21 модуля по схеме: 2 красных, 1 белый, 2 красных, один белый и т.д.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5461"/>
            <a:ext cx="2959937" cy="2219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93096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6480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5256584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спереди и с изнанки.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Аккуратно, придерживая края, выверните кольцо так, чтобы модули смотрели короткими сторонами наружу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процессе выворачивания кольца придерживайте заготовку за края, а большими пальцами вдавливайте её верхнюю часть внутрь.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9" y="1700808"/>
            <a:ext cx="2123728" cy="1592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10073"/>
            <a:ext cx="2843567" cy="2115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10073"/>
            <a:ext cx="2819564" cy="21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920880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Сожмите пальцами основание и придайте ему цилиндрическую форму. Далее работаем с красными модулями. С 4 по 7 ряд набираем по 21 красному модулю в каждом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3ряд                                                                             4 ряд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3 ряд                                                                                4 ряд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ряд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21" y="1417467"/>
            <a:ext cx="3059832" cy="222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0"/>
            <a:ext cx="2523015" cy="18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496855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по 7 ряд набираем по 21 красному модулю в каждом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6 ряд                                                                                     7 ряд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546140" cy="2659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34982"/>
            <a:ext cx="3600400" cy="26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062664" cy="86409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04856" cy="51125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8 ряду начинаем формировать иллюминаторы по схеме:   2 белых, 5 красных, 2 белых, 5 красных, 2 белых, 5 красных.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062664" cy="86409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04856" cy="51125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ряду  продолжаем формировать иллюминаторы по схеме:  3 белых,  4 красных, 3 белых, 4 красных. 3 белых, 4 красных. Обратите внимание на то, что 3 белых модуля в 9 ряду располагаются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белыми модулями 8 ряда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429758"/>
            <a:ext cx="4788707" cy="35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борудование.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560840" cy="403244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формата А-4 (красная)  28 листов.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Бумага формата А-4 (белая) 5 листов.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Бумага формата А-4 (оранжевая) 1 лист.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Ножницы, клей, салфетки.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92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496855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10 ряду сборка идёт по схеме: 2 белых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одуля, 5 красных, 2 белых модуля, 5 красных, 2 белых модуля, 5 красных. Причём белые модули 10 ряда располагаются над белыми модулями 9 ряда.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86409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848872" cy="518457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11 и 12 рядах набираем по 21 красному модулю.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16369"/>
            <a:ext cx="2448272" cy="3553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16370"/>
            <a:ext cx="2304256" cy="36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134672" cy="93610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136904" cy="482453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Завершая формировать хвостовую часть ракеты, вниз, к 1 ряду прикрепите 7 модулей оранжевого цвета для имитации выхлопа огня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газа.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106078"/>
            <a:ext cx="5316291" cy="39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062664" cy="792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4896" cy="489654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Начинаем формировать основную часть ракеты. Для этого собираем  блок из 10 красных модулей. Всего таких блоков должно быть 12 штук.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55168"/>
            <a:ext cx="3552395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0554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988424" cy="5040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776864" cy="554461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Начинаем формировать ряды 13-23. Для этого  вставляем по 2 блока красных модулей над каждым иллюминатором. Блоки прикрепляем короткой стороной наружу 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00" y="2057437"/>
            <a:ext cx="4581218" cy="3435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8113" y="203651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704856" cy="540060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Следующие 6 блоков красных модулей  делим на 3 пары. Каждую пару располагаем между предыдущих  вставленных модулей на одинаковом расстоянии друг от друга (от первой пары блоков отсчитываем 3 угла, ставим пару  новых блоков. И также оставшиеся 2 пары). Обратите внимание: блоки вставляются короткой стороной наружу!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505" y="2480896"/>
            <a:ext cx="4512502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600399" cy="45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44408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920880" cy="5112568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23 ряда начинаем формировать головной обтекатель ракеты.  Модули (21 шт.) аккуратно одеваем на  блоки короткой стороной так, чтобы опять собрать модули в кольцо.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505" y="2480895"/>
            <a:ext cx="451250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1796" y="245858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134672" cy="5760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7"/>
            <a:ext cx="8064896" cy="5499165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Следующий, 24 ряд, продолжаем формировать головной обтекатель ракеты, ставя 21 красный модуль.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5495" y="2075105"/>
            <a:ext cx="4722564" cy="35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86409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20880" cy="51125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 25  выполняем, как 24, надевая 21 модуль.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5135" y="1792880"/>
            <a:ext cx="5110660" cy="38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86409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20880" cy="51125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рядах  26, 27 размещаем  модули  параллельно друг другу, без перехода на один уголок.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4288" y="2296311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4632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554461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Сложите лист бумаги  А-4 пополам по длине. Тщательно разгладьте сгиб. Раскройте лист.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Посередине вы увидите линию сгиба.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Затем каждую из получившихся половинок сложите пополам так, чтобы края листа совпали с линией серединного сгиба.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6" y="1715993"/>
            <a:ext cx="2827160" cy="1934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15993"/>
            <a:ext cx="2664296" cy="2041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6" y="4365104"/>
            <a:ext cx="2899168" cy="217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05" y="4346345"/>
            <a:ext cx="2771800" cy="2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46640" cy="792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04856" cy="496855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28 ряда модули ставятся с переходом на 1 уголок.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ряда количество модулей в ряду постепенно уменьшается. Этого можно добиться, если размещать модуль не на 2 уголка, а на 3.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215" y="2804930"/>
            <a:ext cx="4224471" cy="3168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963" y="2744923"/>
            <a:ext cx="410445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134672" cy="864095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920880" cy="51125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количество модулей уменьшается до минимума, придавая головной части ракеты конусообразную форму.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983" y="2485667"/>
            <a:ext cx="4005064" cy="3003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400" y="2536667"/>
            <a:ext cx="4005064" cy="29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5760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632848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Начинаем формировать стабилизаторы для ракеты. Возьмите 18 красных модулей.  В 1 ряду должно быть 3 модуля, остальные ряды (15) по одному модулю. Аккуратно размещаем модуль 2 ряда на 3  модулях первого ряда, оставляя 2 уголка свободными.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4" y="1700808"/>
            <a:ext cx="3024336" cy="2332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91324"/>
            <a:ext cx="3096344" cy="2332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89233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6480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16824" cy="504056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все последующие ряды вставляем модули один в один. Обтекатель готов. Всего для ракеты  должно быть собрано 3 стабилизатора.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6480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848872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Прикрепляем стабилизаторы к корпусу  между  иллюминаторами.  В нашем изделии они выполняют функцию опор. Ракета готова.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" y="1628800"/>
            <a:ext cx="2790056" cy="2093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1" y="1614201"/>
            <a:ext cx="2954758" cy="2093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6480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сборка ракеты.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848872" cy="532859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1.Разверните лист, вы увидите 3 линии сгиба. Возьмите ножницы и разрежьте лист по линиям сгиба. Получились 4 прямоугольные полосы.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Каждую полосу сложите по ширине пополам. Посередине получается линия сгиба.  Затем каждую половинку ещё раз делим пополам, соединяя углы и линию середины сгиба. 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843256" cy="2132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628800"/>
            <a:ext cx="2911337" cy="2183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12515"/>
            <a:ext cx="2476917" cy="1895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12515"/>
            <a:ext cx="2620476" cy="1895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12515"/>
            <a:ext cx="2531772" cy="18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720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920880" cy="54006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1.Разрежьте полосы по линиям сгиба. Подучилось 16 маленьких прямоугольников.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Для изготовления ракеты  потребуется 514 маленьких прямоугольников: 437 красных, 70 белых, 7 оранжевых.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7283"/>
            <a:ext cx="2699792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27283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9465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7920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Сборка модуля:</a:t>
            </a: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Согните прямоугольный листочек пополам вдоль, тщательно разгладьте сгиб.</a:t>
            </a:r>
          </a:p>
          <a:p>
            <a:pPr marL="342900" indent="-342900" algn="l"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2.Положите заготовку сгибом вверх и согните поперёк, чтобы наметить линию середины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877166" cy="207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287716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920880" cy="5256584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Левый угол загните вниз, до пересечения с линией сгиба.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Тоже самое выполняем и с правым углом.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0" y="1556792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45" y="4221088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7990656" cy="720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92888" cy="5328592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Данную заготовку переворачиваем на 180 градусов.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915816" cy="218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21" y="1511406"/>
            <a:ext cx="2913119" cy="216024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>
            <a:off x="3599384" y="2578215"/>
            <a:ext cx="2019937" cy="13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458889" y="3244334"/>
            <a:ext cx="4226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Загибаем  левую нижнюю часть вверх.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5" y="4167664"/>
            <a:ext cx="3009507" cy="22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5112568"/>
          </a:xfrm>
        </p:spPr>
        <p:txBody>
          <a:bodyPr>
            <a:normAutofit/>
          </a:bodyPr>
          <a:lstStyle/>
          <a:p>
            <a:pPr algn="l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Также загибаем  правую сторону.</a:t>
            </a: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Сложите уголки, перегнув их через большой треугольник.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6" y="3933056"/>
            <a:ext cx="31318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1176</Words>
  <Application>Microsoft Office PowerPoint</Application>
  <PresentationFormat>Экран (4:3)</PresentationFormat>
  <Paragraphs>222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Мастер – класс по модульному оригами «Ракета».</vt:lpstr>
      <vt:lpstr>Оборудование.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  <vt:lpstr>Модульное оригами: сборка ракеты.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модульному оригами «Ракета»</dc:title>
  <dc:creator>Марина</dc:creator>
  <cp:lastModifiedBy>Марина</cp:lastModifiedBy>
  <cp:revision>26</cp:revision>
  <dcterms:created xsi:type="dcterms:W3CDTF">2016-02-01T10:46:54Z</dcterms:created>
  <dcterms:modified xsi:type="dcterms:W3CDTF">2016-02-07T14:05:23Z</dcterms:modified>
</cp:coreProperties>
</file>