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9" r:id="rId11"/>
    <p:sldId id="268" r:id="rId12"/>
    <p:sldId id="263" r:id="rId13"/>
    <p:sldId id="264" r:id="rId14"/>
    <p:sldId id="265" r:id="rId15"/>
    <p:sldId id="270" r:id="rId16"/>
    <p:sldId id="271" r:id="rId17"/>
    <p:sldId id="278" r:id="rId18"/>
    <p:sldId id="277" r:id="rId19"/>
    <p:sldId id="276" r:id="rId20"/>
    <p:sldId id="275" r:id="rId21"/>
    <p:sldId id="274" r:id="rId22"/>
    <p:sldId id="273" r:id="rId23"/>
    <p:sldId id="272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CA5964-5981-4F04-BC86-1D50D520A75E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091700-2E17-4AED-937C-87F33AEEFC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0405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Модульное оригами.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81861"/>
            <a:ext cx="316835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77" y="890718"/>
            <a:ext cx="2627784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3" y="890718"/>
            <a:ext cx="2808312" cy="242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78" y="890718"/>
            <a:ext cx="2678860" cy="2420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1861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57606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7992888" cy="554461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Также загибаем  правую сторону.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Сложите уголки, перегнув их через большой треугольник.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3056"/>
            <a:ext cx="313184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57606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92888" cy="554461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9.Отверните назад уголки и нижнюю часть.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Заправьте уголки и поднимите нижнюю часть. 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78487"/>
            <a:ext cx="2987824" cy="245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3697"/>
            <a:ext cx="2915816" cy="2094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2843808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990656" cy="576063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8326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Согните пополам. Модуль готов.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У модуля есть 2 нижних уголка и 2 кармашка.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592288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8770"/>
            <a:ext cx="2664296" cy="19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20384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43204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Модульное оригами: сборка цветка.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76064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Приступим к сборке цветка. Соединим 3 модуля, как показано на фото.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уголка от 2 модулей вставляем в 2 кармана  третьего модуля.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Продолжаем присоединять модули к заготовке тем же способом.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0" y="1475783"/>
            <a:ext cx="2915816" cy="2348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75783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483768" cy="21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0405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Сборка цветка.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7992888" cy="58326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Сборку продолжаем до тех пор, пока и в первом, и во втором рядах не получится по 15 модулей. Медленно и аккуратно замыкаем заготовку в кольцо.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Добавляем 15 модулей для 3 ряда.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312368" cy="2484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1068"/>
            <a:ext cx="327585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990656" cy="36004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992888" cy="61926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спереди и с изнанки.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Аккуратно, придерживая края, выверните кольцо так, чтобы модули смотрели короткими сторонами наружу.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384376" cy="2538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3" y="3933056"/>
            <a:ext cx="3275856" cy="2538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8" y="908720"/>
            <a:ext cx="2784309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61" y="908720"/>
            <a:ext cx="2820348" cy="21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760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Модульное оригами.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61662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Выполните ещё 2 ряда по 15 модулей. Всего на заготовке 5 рядов.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7527"/>
            <a:ext cx="3851920" cy="326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7527"/>
            <a:ext cx="374441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760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Сборка цветка.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7992888" cy="576064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следующего ряда начинаем собирать лепестки.  Наденьте 4 модуля, на них – 3, потом 2, и, наконец, 1 модуль.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987824" cy="2240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2754"/>
            <a:ext cx="2987824" cy="2312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9080"/>
            <a:ext cx="29523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760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Сборка цветка.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61662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Отступаем от лепестка 2 уголка и снова собираем лепесток по такой же схеме: 4-3-2-1.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2" y="1196752"/>
            <a:ext cx="3227851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00" y="4077072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760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Сборка цветка.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61662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отступаем ещё 2 уголка и по данной схеме собираем третий лепесток.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Бутон готов, теперь приступаем к сборке листа.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648071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Мастер-класс «Тюльпаны».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7992888" cy="4903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57889"/>
            <a:ext cx="5760640" cy="49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760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листьев.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61662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 лист А-4  и загибаем уголок .Отрезаем лишнее. Получается квадрат со стороной 15 см.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7606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листьев.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61662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Нижний угол  загибаем наверх до пересечения с линией сгиба.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Верхний угол опускаем вниз до пересечения со сгибом.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3203848" cy="24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0" y="4149080"/>
            <a:ext cx="3299859" cy="24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43204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листьев.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7992888" cy="568863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загибаем к середине края с другой стороны.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Тоже и с другим углом.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01" y="1166876"/>
            <a:ext cx="3542731" cy="2262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36" y="3645024"/>
            <a:ext cx="3635896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43204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листьев.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208912" cy="540749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Получившиеся углы ещё раз загните к середине.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5458"/>
            <a:ext cx="3059832" cy="2150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4" y="3717032"/>
            <a:ext cx="2880320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2952328" cy="2312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0" y="1345459"/>
            <a:ext cx="3114541" cy="215085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827584" y="1196752"/>
            <a:ext cx="133737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27584" y="1196752"/>
            <a:ext cx="1337378" cy="1947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43204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листьев.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208912" cy="540749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готов.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Поверните его, придайте загнутую форму, накрутив кончик листа на карандаш.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2880320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89040"/>
            <a:ext cx="2952328" cy="23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43204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Сборка модели.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7992888" cy="5407496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Трубочку от коктейля намазываем клеем и обматываем бумажной полоской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шириной 1 см (можно гофрированной бумагой).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2.Вставляем в трубочку проволоку для прочности.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Чтобы головка тюльпана хорошо держалась,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край трубочки накручиваем смазанную клеем бумагу.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другой конец трубочки вставляем бутон тюльпана. Приклеиваем лист. Цветок готов.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53" y="2708920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50405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Модульное оригами: оборудование.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7992888" cy="4903440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Бумага формата А-4 (красная, жёлтая)  7 листов.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Бумага формата А-4 (зелёная) 1 лист.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Трубочка для коктейля.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Гофрированная бумага или зелёная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(ширина 1 см) 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Проволока.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Ножницы, клей, салфетки.</a:t>
            </a:r>
          </a:p>
        </p:txBody>
      </p:sp>
    </p:spTree>
    <p:extLst>
      <p:ext uri="{BB962C8B-B14F-4D97-AF65-F5344CB8AC3E}">
        <p14:creationId xmlns:p14="http://schemas.microsoft.com/office/powerpoint/2010/main" val="8057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50405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7992888" cy="5544616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Сложите лист бумаги  А-4 пополам по длине. Тщательно разгладьте сгиб. Раскройте лист. Посередине вы увидите линию сгиба.</a:t>
            </a:r>
          </a:p>
          <a:p>
            <a:pPr marL="342900" indent="-3429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Затем каждую из получившихся половинок сложите пополам так, чтобы края листа совпали с линией серединного сгиба.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2827160" cy="1934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08" y="1481107"/>
            <a:ext cx="2664296" cy="2041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4903"/>
            <a:ext cx="2899168" cy="217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4" y="4074903"/>
            <a:ext cx="2771800" cy="2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50405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24936" cy="590465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1.Разверните лист, вы увидите 3 линии сгиба. Возьмите ножницы и разрежьте лист по линиям сгиба. Получились 4 прямоугольные полосы.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Каждую полосу сложите по ширине пополам. Посередине получается линия сгиба.  Затем каждую половинку ещё раз делим пополам, соединяя углы и линию середины сгиба. 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2843256" cy="2132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89707"/>
            <a:ext cx="2911337" cy="2183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12515"/>
            <a:ext cx="2476917" cy="1895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12515"/>
            <a:ext cx="2620476" cy="18952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88" y="4412515"/>
            <a:ext cx="2531772" cy="18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990656" cy="648072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7992888" cy="547260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1.Разрежьте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полосы по линиям сгиба. Подучилось 16 маленьких прямоугольников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Для изготовления цветка тюльпана потребуется 105 маленьких прямоугольников.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7283"/>
            <a:ext cx="2699792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27283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9465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360039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7992888" cy="590465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Сборка модуля:</a:t>
            </a:r>
          </a:p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Согните прямоугольный листочек пополам вдоль, тщательно разгладьте сгиб.</a:t>
            </a:r>
          </a:p>
          <a:p>
            <a:pPr marL="342900" indent="-3429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2.Положите заготовку сгибом вверх и согните поперёк, чтобы наметить линию середины.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8" y="1484784"/>
            <a:ext cx="2877166" cy="207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8" y="4221088"/>
            <a:ext cx="287716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57606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92888" cy="519147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Левый угол загните вниз, до пересечения с линией сгиба.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Тоже самое выполняем и с правым углом.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0" y="1556792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44" y="4347871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57606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Модульное оригами: подготовка элементов.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547260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Данную заготовку переворачиваем на 180 градусов.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Загибаем  левую нижнюю часть вверх.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21" y="1511406"/>
            <a:ext cx="2913119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915816" cy="2186862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5" idx="3"/>
            <a:endCxn id="4" idx="1"/>
          </p:cNvCxnSpPr>
          <p:nvPr/>
        </p:nvCxnSpPr>
        <p:spPr>
          <a:xfrm>
            <a:off x="3599384" y="2578215"/>
            <a:ext cx="2019937" cy="1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430</TotalTime>
  <Words>701</Words>
  <Application>Microsoft Office PowerPoint</Application>
  <PresentationFormat>Экран (4:3)</PresentationFormat>
  <Paragraphs>241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Модульное оригами.</vt:lpstr>
      <vt:lpstr>Мастер-класс «Тюльпаны».</vt:lpstr>
      <vt:lpstr>Модульное оригами: оборудование.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подготовка элементов.</vt:lpstr>
      <vt:lpstr>Модульное оригами: сборка цветка.</vt:lpstr>
      <vt:lpstr>Сборка цветка.</vt:lpstr>
      <vt:lpstr>Сборка цветка.</vt:lpstr>
      <vt:lpstr>Модульное оригами.</vt:lpstr>
      <vt:lpstr>Сборка цветка.</vt:lpstr>
      <vt:lpstr>Сборка цветка.</vt:lpstr>
      <vt:lpstr>Сборка цветка.</vt:lpstr>
      <vt:lpstr>Изготовление листьев.</vt:lpstr>
      <vt:lpstr>Изготовление листьев.</vt:lpstr>
      <vt:lpstr>Изготовление листьев.</vt:lpstr>
      <vt:lpstr>Изготовление листьев.</vt:lpstr>
      <vt:lpstr>Изготовление листьев.</vt:lpstr>
      <vt:lpstr>Сборка модели.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Модульное оригами.</dc:title>
  <dc:creator>P-Info</dc:creator>
  <cp:lastModifiedBy>P-Info</cp:lastModifiedBy>
  <cp:revision>29</cp:revision>
  <dcterms:created xsi:type="dcterms:W3CDTF">2015-05-11T16:58:48Z</dcterms:created>
  <dcterms:modified xsi:type="dcterms:W3CDTF">2018-02-09T04:59:31Z</dcterms:modified>
</cp:coreProperties>
</file>